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odec Pro ExtraBold" panose="020B0604020202020204" charset="0"/>
      <p:regular r:id="rId11"/>
    </p:embeddedFont>
    <p:embeddedFont>
      <p:font typeface="Futura" panose="020B0604020202020204" charset="0"/>
      <p:regular r:id="rId12"/>
    </p:embeddedFont>
    <p:embeddedFont>
      <p:font typeface="Futura Bold" panose="020B0604020202020204" charset="0"/>
      <p:regular r:id="rId13"/>
    </p:embeddedFont>
    <p:embeddedFont>
      <p:font typeface="Futura Ultra-Bold" panose="020B0604020202020204" charset="0"/>
      <p:regular r:id="rId14"/>
    </p:embeddedFont>
    <p:embeddedFont>
      <p:font typeface="Montserrat Light Bold" panose="020B0604020202020204" charset="0"/>
      <p:regular r:id="rId15"/>
    </p:embeddedFont>
    <p:embeddedFont>
      <p:font typeface="Open Sau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54531"/>
            <a:ext cx="18288000" cy="5132469"/>
            <a:chOff x="0" y="0"/>
            <a:chExt cx="24384000" cy="6843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6" cy="6843313"/>
            </a:xfrm>
            <a:custGeom>
              <a:avLst/>
              <a:gdLst/>
              <a:ahLst/>
              <a:cxnLst/>
              <a:rect l="l" t="t" r="r" b="b"/>
              <a:pathLst>
                <a:path w="24384006" h="6843313">
                  <a:moveTo>
                    <a:pt x="0" y="0"/>
                  </a:moveTo>
                  <a:lnTo>
                    <a:pt x="24384006" y="0"/>
                  </a:lnTo>
                  <a:lnTo>
                    <a:pt x="24384006" y="6843313"/>
                  </a:lnTo>
                  <a:lnTo>
                    <a:pt x="0" y="6843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 rot="-2699999">
            <a:off x="9860567" y="-2818322"/>
            <a:ext cx="4565743" cy="7536262"/>
            <a:chOff x="0" y="0"/>
            <a:chExt cx="4163738" cy="68727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63695" cy="6872732"/>
            </a:xfrm>
            <a:custGeom>
              <a:avLst/>
              <a:gdLst/>
              <a:ahLst/>
              <a:cxnLst/>
              <a:rect l="l" t="t" r="r" b="b"/>
              <a:pathLst>
                <a:path w="4163695" h="6872732">
                  <a:moveTo>
                    <a:pt x="4163695" y="6872732"/>
                  </a:moveTo>
                  <a:cubicBezTo>
                    <a:pt x="3960622" y="6872732"/>
                    <a:pt x="3960622" y="6872732"/>
                    <a:pt x="3960622" y="6872732"/>
                  </a:cubicBezTo>
                  <a:cubicBezTo>
                    <a:pt x="3960622" y="4746879"/>
                    <a:pt x="2234184" y="3014345"/>
                    <a:pt x="107950" y="3014345"/>
                  </a:cubicBezTo>
                  <a:cubicBezTo>
                    <a:pt x="6350" y="3014345"/>
                    <a:pt x="6350" y="3014345"/>
                    <a:pt x="6350" y="30143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073" y="0"/>
                    <a:pt x="203073" y="0"/>
                    <a:pt x="203073" y="0"/>
                  </a:cubicBezTo>
                  <a:cubicBezTo>
                    <a:pt x="209423" y="2817622"/>
                    <a:pt x="209423" y="2817622"/>
                    <a:pt x="209423" y="2817622"/>
                  </a:cubicBezTo>
                  <a:cubicBezTo>
                    <a:pt x="2399157" y="2868422"/>
                    <a:pt x="4163695" y="4670679"/>
                    <a:pt x="4163695" y="6872732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 rot="-2699999">
            <a:off x="12094709" y="5591409"/>
            <a:ext cx="4580404" cy="7504006"/>
            <a:chOff x="0" y="0"/>
            <a:chExt cx="4177108" cy="68432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77157" cy="6843268"/>
            </a:xfrm>
            <a:custGeom>
              <a:avLst/>
              <a:gdLst/>
              <a:ahLst/>
              <a:cxnLst/>
              <a:rect l="l" t="t" r="r" b="b"/>
              <a:pathLst>
                <a:path w="4177157" h="6843268">
                  <a:moveTo>
                    <a:pt x="3973957" y="6843268"/>
                  </a:moveTo>
                  <a:cubicBezTo>
                    <a:pt x="3961257" y="4062730"/>
                    <a:pt x="3961257" y="4062730"/>
                    <a:pt x="3961257" y="4062730"/>
                  </a:cubicBezTo>
                  <a:cubicBezTo>
                    <a:pt x="1771142" y="4005707"/>
                    <a:pt x="0" y="2209165"/>
                    <a:pt x="0" y="0"/>
                  </a:cubicBezTo>
                  <a:cubicBezTo>
                    <a:pt x="203200" y="0"/>
                    <a:pt x="203200" y="0"/>
                    <a:pt x="203200" y="0"/>
                  </a:cubicBezTo>
                  <a:cubicBezTo>
                    <a:pt x="203200" y="2126615"/>
                    <a:pt x="1936242" y="3859657"/>
                    <a:pt x="4062857" y="3859657"/>
                  </a:cubicBezTo>
                  <a:cubicBezTo>
                    <a:pt x="4164457" y="3859657"/>
                    <a:pt x="4164457" y="3859657"/>
                    <a:pt x="4164457" y="3859657"/>
                  </a:cubicBezTo>
                  <a:cubicBezTo>
                    <a:pt x="4177157" y="6836918"/>
                    <a:pt x="4177157" y="6836918"/>
                    <a:pt x="4177157" y="6836918"/>
                  </a:cubicBezTo>
                  <a:lnTo>
                    <a:pt x="3973957" y="6843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46131" y="1635611"/>
            <a:ext cx="7019788" cy="7015778"/>
            <a:chOff x="0" y="0"/>
            <a:chExt cx="9359718" cy="93543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59773" cy="9354312"/>
            </a:xfrm>
            <a:custGeom>
              <a:avLst/>
              <a:gdLst/>
              <a:ahLst/>
              <a:cxnLst/>
              <a:rect l="l" t="t" r="r" b="b"/>
              <a:pathLst>
                <a:path w="9359773" h="9354312">
                  <a:moveTo>
                    <a:pt x="0" y="4677156"/>
                  </a:moveTo>
                  <a:cubicBezTo>
                    <a:pt x="0" y="2094103"/>
                    <a:pt x="2095246" y="0"/>
                    <a:pt x="4679823" y="0"/>
                  </a:cubicBezTo>
                  <a:cubicBezTo>
                    <a:pt x="7264400" y="0"/>
                    <a:pt x="9359773" y="2094103"/>
                    <a:pt x="9359773" y="4677156"/>
                  </a:cubicBezTo>
                  <a:cubicBezTo>
                    <a:pt x="9359773" y="7260209"/>
                    <a:pt x="7264527" y="9354312"/>
                    <a:pt x="4679823" y="9354312"/>
                  </a:cubicBezTo>
                  <a:cubicBezTo>
                    <a:pt x="2095119" y="9354312"/>
                    <a:pt x="0" y="7260336"/>
                    <a:pt x="0" y="467715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87429" y="1873554"/>
            <a:ext cx="6537191" cy="6539891"/>
            <a:chOff x="0" y="0"/>
            <a:chExt cx="6476924" cy="647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77000" cy="6479540"/>
            </a:xfrm>
            <a:custGeom>
              <a:avLst/>
              <a:gdLst/>
              <a:ahLst/>
              <a:cxnLst/>
              <a:rect l="l" t="t" r="r" b="b"/>
              <a:pathLst>
                <a:path w="6477000" h="6479540">
                  <a:moveTo>
                    <a:pt x="0" y="3239770"/>
                  </a:moveTo>
                  <a:cubicBezTo>
                    <a:pt x="0" y="1450467"/>
                    <a:pt x="1449959" y="0"/>
                    <a:pt x="3238500" y="0"/>
                  </a:cubicBezTo>
                  <a:cubicBezTo>
                    <a:pt x="5027041" y="0"/>
                    <a:pt x="6477000" y="1450467"/>
                    <a:pt x="6477000" y="3239770"/>
                  </a:cubicBezTo>
                  <a:cubicBezTo>
                    <a:pt x="6477000" y="5029073"/>
                    <a:pt x="5027041" y="6479540"/>
                    <a:pt x="3238500" y="6479540"/>
                  </a:cubicBezTo>
                  <a:cubicBezTo>
                    <a:pt x="1449959" y="6479540"/>
                    <a:pt x="0" y="5029073"/>
                    <a:pt x="0" y="3239770"/>
                  </a:cubicBezTo>
                  <a:close/>
                </a:path>
              </a:pathLst>
            </a:custGeom>
            <a:blipFill>
              <a:blip r:embed="rId2"/>
              <a:stretch>
                <a:fillRect t="-6110" b="-611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49150" y="0"/>
            <a:ext cx="4891599" cy="2070956"/>
          </a:xfrm>
          <a:custGeom>
            <a:avLst/>
            <a:gdLst/>
            <a:ahLst/>
            <a:cxnLst/>
            <a:rect l="l" t="t" r="r" b="b"/>
            <a:pathLst>
              <a:path w="4891599" h="2070956">
                <a:moveTo>
                  <a:pt x="0" y="0"/>
                </a:moveTo>
                <a:lnTo>
                  <a:pt x="4891599" y="0"/>
                </a:lnTo>
                <a:lnTo>
                  <a:pt x="4891599" y="2070956"/>
                </a:lnTo>
                <a:lnTo>
                  <a:pt x="0" y="207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4642449" y="0"/>
            <a:ext cx="3222285" cy="1806798"/>
          </a:xfrm>
          <a:custGeom>
            <a:avLst/>
            <a:gdLst/>
            <a:ahLst/>
            <a:cxnLst/>
            <a:rect l="l" t="t" r="r" b="b"/>
            <a:pathLst>
              <a:path w="3222285" h="1806798">
                <a:moveTo>
                  <a:pt x="0" y="0"/>
                </a:moveTo>
                <a:lnTo>
                  <a:pt x="3222285" y="0"/>
                </a:lnTo>
                <a:lnTo>
                  <a:pt x="3222285" y="1806798"/>
                </a:lnTo>
                <a:lnTo>
                  <a:pt x="0" y="1806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332663" y="4223994"/>
            <a:ext cx="8619573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PELAPORAN BKD DARI PERSPEKTIF ADMIN PERGURUAN TINGGI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2663" y="7577891"/>
            <a:ext cx="4833933" cy="70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Ika Triana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546" y="3023053"/>
            <a:ext cx="8806098" cy="6087146"/>
            <a:chOff x="0" y="0"/>
            <a:chExt cx="10801350" cy="74663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01350" cy="7466330"/>
            </a:xfrm>
            <a:custGeom>
              <a:avLst/>
              <a:gdLst/>
              <a:ahLst/>
              <a:cxnLst/>
              <a:rect l="l" t="t" r="r" b="b"/>
              <a:pathLst>
                <a:path w="10801350" h="7466330">
                  <a:moveTo>
                    <a:pt x="0" y="0"/>
                  </a:moveTo>
                  <a:lnTo>
                    <a:pt x="10801350" y="0"/>
                  </a:lnTo>
                  <a:lnTo>
                    <a:pt x="10801350" y="7466330"/>
                  </a:lnTo>
                  <a:lnTo>
                    <a:pt x="0" y="7466330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86658" y="1065029"/>
            <a:ext cx="7535516" cy="8193271"/>
            <a:chOff x="0" y="0"/>
            <a:chExt cx="9327569" cy="101417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27569" cy="10141723"/>
            </a:xfrm>
            <a:custGeom>
              <a:avLst/>
              <a:gdLst/>
              <a:ahLst/>
              <a:cxnLst/>
              <a:rect l="l" t="t" r="r" b="b"/>
              <a:pathLst>
                <a:path w="9327569" h="10141723">
                  <a:moveTo>
                    <a:pt x="0" y="0"/>
                  </a:moveTo>
                  <a:lnTo>
                    <a:pt x="9327569" y="0"/>
                  </a:lnTo>
                  <a:lnTo>
                    <a:pt x="9327569" y="10141723"/>
                  </a:lnTo>
                  <a:lnTo>
                    <a:pt x="0" y="10141723"/>
                  </a:lnTo>
                  <a:close/>
                </a:path>
              </a:pathLst>
            </a:custGeom>
            <a:blipFill>
              <a:blip r:embed="rId2"/>
              <a:stretch>
                <a:fillRect l="-4364" r="-436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650651"/>
            <a:ext cx="6699093" cy="61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Konsep Dasar BKD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326152"/>
            <a:ext cx="6307575" cy="58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Beban Kerja Dosen (BKD)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1945" y="4462503"/>
            <a:ext cx="8115300" cy="212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Serangkaian tugas akademik yang harus dipenuhi oleh dosen dalam periode tertentu sebagai bagian dari tanggung jawab profesionalnya.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352"/>
            <a:ext cx="15055544" cy="5599761"/>
            <a:chOff x="0" y="0"/>
            <a:chExt cx="20074059" cy="7466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74105" cy="7466330"/>
            </a:xfrm>
            <a:custGeom>
              <a:avLst/>
              <a:gdLst/>
              <a:ahLst/>
              <a:cxnLst/>
              <a:rect l="l" t="t" r="r" b="b"/>
              <a:pathLst>
                <a:path w="20074105" h="7466330">
                  <a:moveTo>
                    <a:pt x="0" y="0"/>
                  </a:moveTo>
                  <a:lnTo>
                    <a:pt x="20074105" y="0"/>
                  </a:lnTo>
                  <a:lnTo>
                    <a:pt x="20074105" y="7466330"/>
                  </a:lnTo>
                  <a:lnTo>
                    <a:pt x="0" y="7466330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851788" y="3872477"/>
            <a:ext cx="4407512" cy="440751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012248" y="4026582"/>
            <a:ext cx="4086592" cy="4099302"/>
            <a:chOff x="0" y="0"/>
            <a:chExt cx="3440244" cy="34509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40303" cy="3450971"/>
            </a:xfrm>
            <a:custGeom>
              <a:avLst/>
              <a:gdLst/>
              <a:ahLst/>
              <a:cxnLst/>
              <a:rect l="l" t="t" r="r" b="b"/>
              <a:pathLst>
                <a:path w="3440303" h="3450971">
                  <a:moveTo>
                    <a:pt x="0" y="1725422"/>
                  </a:moveTo>
                  <a:cubicBezTo>
                    <a:pt x="0" y="772541"/>
                    <a:pt x="770128" y="0"/>
                    <a:pt x="1720088" y="0"/>
                  </a:cubicBezTo>
                  <a:cubicBezTo>
                    <a:pt x="2670048" y="0"/>
                    <a:pt x="3440303" y="772541"/>
                    <a:pt x="3440303" y="1725422"/>
                  </a:cubicBezTo>
                  <a:cubicBezTo>
                    <a:pt x="3440303" y="2678303"/>
                    <a:pt x="2670175" y="3450971"/>
                    <a:pt x="1720088" y="3450971"/>
                  </a:cubicBezTo>
                  <a:cubicBezTo>
                    <a:pt x="770001" y="3450971"/>
                    <a:pt x="0" y="2678430"/>
                    <a:pt x="0" y="1725422"/>
                  </a:cubicBezTo>
                  <a:close/>
                </a:path>
              </a:pathLst>
            </a:custGeom>
            <a:blipFill>
              <a:blip r:embed="rId2"/>
              <a:stretch>
                <a:fillRect t="-5958" b="-5958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97504" y="375066"/>
            <a:ext cx="1246496" cy="1246496"/>
            <a:chOff x="0" y="0"/>
            <a:chExt cx="1661994" cy="16619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" name="Freeform 13"/>
          <p:cNvSpPr/>
          <p:nvPr/>
        </p:nvSpPr>
        <p:spPr>
          <a:xfrm>
            <a:off x="3583499" y="4516370"/>
            <a:ext cx="4930588" cy="4114800"/>
          </a:xfrm>
          <a:custGeom>
            <a:avLst/>
            <a:gdLst/>
            <a:ahLst/>
            <a:cxnLst/>
            <a:rect l="l" t="t" r="r" b="b"/>
            <a:pathLst>
              <a:path w="4930588" h="4114800">
                <a:moveTo>
                  <a:pt x="0" y="0"/>
                </a:moveTo>
                <a:lnTo>
                  <a:pt x="4930588" y="0"/>
                </a:lnTo>
                <a:lnTo>
                  <a:pt x="4930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1028700" y="3731320"/>
            <a:ext cx="8906569" cy="52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Apa Pentingnya Pelaporan BKD?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50651"/>
            <a:ext cx="6375082" cy="61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Overview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57044" y="4581470"/>
            <a:ext cx="3763585" cy="56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Mendukung Akreditasi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57044" y="5699968"/>
            <a:ext cx="3763585" cy="56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Evaluasi Kinerja Dosen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33920" y="6714692"/>
            <a:ext cx="3763585" cy="56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Penyusunan Kebijakan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10314" y="7729416"/>
            <a:ext cx="4257043" cy="55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Transparansi dan Akuntabilitas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276352"/>
            <a:ext cx="5083970" cy="5599761"/>
            <a:chOff x="0" y="0"/>
            <a:chExt cx="1338988" cy="14748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8988" cy="1474834"/>
            </a:xfrm>
            <a:custGeom>
              <a:avLst/>
              <a:gdLst/>
              <a:ahLst/>
              <a:cxnLst/>
              <a:rect l="l" t="t" r="r" b="b"/>
              <a:pathLst>
                <a:path w="1338988" h="1474834">
                  <a:moveTo>
                    <a:pt x="77663" y="0"/>
                  </a:moveTo>
                  <a:lnTo>
                    <a:pt x="1261325" y="0"/>
                  </a:lnTo>
                  <a:cubicBezTo>
                    <a:pt x="1281922" y="0"/>
                    <a:pt x="1301676" y="8182"/>
                    <a:pt x="1316241" y="22747"/>
                  </a:cubicBezTo>
                  <a:cubicBezTo>
                    <a:pt x="1330805" y="37312"/>
                    <a:pt x="1338988" y="57066"/>
                    <a:pt x="1338988" y="77663"/>
                  </a:cubicBezTo>
                  <a:lnTo>
                    <a:pt x="1338988" y="1397171"/>
                  </a:lnTo>
                  <a:cubicBezTo>
                    <a:pt x="1338988" y="1440063"/>
                    <a:pt x="1304217" y="1474834"/>
                    <a:pt x="1261325" y="1474834"/>
                  </a:cubicBezTo>
                  <a:lnTo>
                    <a:pt x="77663" y="1474834"/>
                  </a:lnTo>
                  <a:cubicBezTo>
                    <a:pt x="34771" y="1474834"/>
                    <a:pt x="0" y="1440063"/>
                    <a:pt x="0" y="1397171"/>
                  </a:cubicBezTo>
                  <a:lnTo>
                    <a:pt x="0" y="77663"/>
                  </a:lnTo>
                  <a:cubicBezTo>
                    <a:pt x="0" y="57066"/>
                    <a:pt x="8182" y="37312"/>
                    <a:pt x="22747" y="22747"/>
                  </a:cubicBezTo>
                  <a:cubicBezTo>
                    <a:pt x="37312" y="8182"/>
                    <a:pt x="57066" y="0"/>
                    <a:pt x="77663" y="0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38988" cy="151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5330" y="3276352"/>
            <a:ext cx="5083970" cy="5599761"/>
            <a:chOff x="0" y="0"/>
            <a:chExt cx="1338988" cy="14748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8988" cy="1474834"/>
            </a:xfrm>
            <a:custGeom>
              <a:avLst/>
              <a:gdLst/>
              <a:ahLst/>
              <a:cxnLst/>
              <a:rect l="l" t="t" r="r" b="b"/>
              <a:pathLst>
                <a:path w="1338988" h="1474834">
                  <a:moveTo>
                    <a:pt x="77663" y="0"/>
                  </a:moveTo>
                  <a:lnTo>
                    <a:pt x="1261325" y="0"/>
                  </a:lnTo>
                  <a:cubicBezTo>
                    <a:pt x="1281922" y="0"/>
                    <a:pt x="1301676" y="8182"/>
                    <a:pt x="1316241" y="22747"/>
                  </a:cubicBezTo>
                  <a:cubicBezTo>
                    <a:pt x="1330805" y="37312"/>
                    <a:pt x="1338988" y="57066"/>
                    <a:pt x="1338988" y="77663"/>
                  </a:cubicBezTo>
                  <a:lnTo>
                    <a:pt x="1338988" y="1397171"/>
                  </a:lnTo>
                  <a:cubicBezTo>
                    <a:pt x="1338988" y="1440063"/>
                    <a:pt x="1304217" y="1474834"/>
                    <a:pt x="1261325" y="1474834"/>
                  </a:cubicBezTo>
                  <a:lnTo>
                    <a:pt x="77663" y="1474834"/>
                  </a:lnTo>
                  <a:cubicBezTo>
                    <a:pt x="34771" y="1474834"/>
                    <a:pt x="0" y="1440063"/>
                    <a:pt x="0" y="1397171"/>
                  </a:cubicBezTo>
                  <a:lnTo>
                    <a:pt x="0" y="77663"/>
                  </a:lnTo>
                  <a:cubicBezTo>
                    <a:pt x="0" y="57066"/>
                    <a:pt x="8182" y="37312"/>
                    <a:pt x="22747" y="22747"/>
                  </a:cubicBezTo>
                  <a:cubicBezTo>
                    <a:pt x="37312" y="8182"/>
                    <a:pt x="57066" y="0"/>
                    <a:pt x="77663" y="0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38988" cy="151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02015" y="3276352"/>
            <a:ext cx="5083970" cy="5599761"/>
            <a:chOff x="0" y="0"/>
            <a:chExt cx="1338988" cy="1474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8988" cy="1474834"/>
            </a:xfrm>
            <a:custGeom>
              <a:avLst/>
              <a:gdLst/>
              <a:ahLst/>
              <a:cxnLst/>
              <a:rect l="l" t="t" r="r" b="b"/>
              <a:pathLst>
                <a:path w="1338988" h="1474834">
                  <a:moveTo>
                    <a:pt x="77663" y="0"/>
                  </a:moveTo>
                  <a:lnTo>
                    <a:pt x="1261325" y="0"/>
                  </a:lnTo>
                  <a:cubicBezTo>
                    <a:pt x="1281922" y="0"/>
                    <a:pt x="1301676" y="8182"/>
                    <a:pt x="1316241" y="22747"/>
                  </a:cubicBezTo>
                  <a:cubicBezTo>
                    <a:pt x="1330805" y="37312"/>
                    <a:pt x="1338988" y="57066"/>
                    <a:pt x="1338988" y="77663"/>
                  </a:cubicBezTo>
                  <a:lnTo>
                    <a:pt x="1338988" y="1397171"/>
                  </a:lnTo>
                  <a:cubicBezTo>
                    <a:pt x="1338988" y="1440063"/>
                    <a:pt x="1304217" y="1474834"/>
                    <a:pt x="1261325" y="1474834"/>
                  </a:cubicBezTo>
                  <a:lnTo>
                    <a:pt x="77663" y="1474834"/>
                  </a:lnTo>
                  <a:cubicBezTo>
                    <a:pt x="34771" y="1474834"/>
                    <a:pt x="0" y="1440063"/>
                    <a:pt x="0" y="1397171"/>
                  </a:cubicBezTo>
                  <a:lnTo>
                    <a:pt x="0" y="77663"/>
                  </a:lnTo>
                  <a:cubicBezTo>
                    <a:pt x="0" y="57066"/>
                    <a:pt x="8182" y="37312"/>
                    <a:pt x="22747" y="22747"/>
                  </a:cubicBezTo>
                  <a:cubicBezTo>
                    <a:pt x="37312" y="8182"/>
                    <a:pt x="57066" y="0"/>
                    <a:pt x="77663" y="0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38988" cy="151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89540" y="3850187"/>
            <a:ext cx="1562289" cy="1562286"/>
            <a:chOff x="0" y="0"/>
            <a:chExt cx="2083052" cy="20830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83054" cy="2083054"/>
            </a:xfrm>
            <a:custGeom>
              <a:avLst/>
              <a:gdLst/>
              <a:ahLst/>
              <a:cxnLst/>
              <a:rect l="l" t="t" r="r" b="b"/>
              <a:pathLst>
                <a:path w="2083054" h="2083054">
                  <a:moveTo>
                    <a:pt x="0" y="1041527"/>
                  </a:moveTo>
                  <a:cubicBezTo>
                    <a:pt x="0" y="1616710"/>
                    <a:pt x="466344" y="2083054"/>
                    <a:pt x="1041527" y="2083054"/>
                  </a:cubicBezTo>
                  <a:cubicBezTo>
                    <a:pt x="1616710" y="2083054"/>
                    <a:pt x="2083054" y="1616710"/>
                    <a:pt x="2083054" y="1041527"/>
                  </a:cubicBezTo>
                  <a:cubicBezTo>
                    <a:pt x="2083054" y="466344"/>
                    <a:pt x="1616710" y="0"/>
                    <a:pt x="1041527" y="0"/>
                  </a:cubicBezTo>
                  <a:cubicBezTo>
                    <a:pt x="466344" y="0"/>
                    <a:pt x="0" y="466344"/>
                    <a:pt x="0" y="10415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936171" y="3850187"/>
            <a:ext cx="1562289" cy="1562286"/>
            <a:chOff x="0" y="0"/>
            <a:chExt cx="2083052" cy="20830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83054" cy="2083054"/>
            </a:xfrm>
            <a:custGeom>
              <a:avLst/>
              <a:gdLst/>
              <a:ahLst/>
              <a:cxnLst/>
              <a:rect l="l" t="t" r="r" b="b"/>
              <a:pathLst>
                <a:path w="2083054" h="2083054">
                  <a:moveTo>
                    <a:pt x="0" y="1041527"/>
                  </a:moveTo>
                  <a:cubicBezTo>
                    <a:pt x="0" y="1616710"/>
                    <a:pt x="466344" y="2083054"/>
                    <a:pt x="1041527" y="2083054"/>
                  </a:cubicBezTo>
                  <a:cubicBezTo>
                    <a:pt x="1616710" y="2083054"/>
                    <a:pt x="2083054" y="1616710"/>
                    <a:pt x="2083054" y="1041527"/>
                  </a:cubicBezTo>
                  <a:cubicBezTo>
                    <a:pt x="2083054" y="466344"/>
                    <a:pt x="1616710" y="0"/>
                    <a:pt x="1041527" y="0"/>
                  </a:cubicBezTo>
                  <a:cubicBezTo>
                    <a:pt x="466344" y="0"/>
                    <a:pt x="0" y="466344"/>
                    <a:pt x="0" y="10415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362856" y="3850187"/>
            <a:ext cx="1562289" cy="1562286"/>
            <a:chOff x="0" y="0"/>
            <a:chExt cx="2083052" cy="20830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83054" cy="2083054"/>
            </a:xfrm>
            <a:custGeom>
              <a:avLst/>
              <a:gdLst/>
              <a:ahLst/>
              <a:cxnLst/>
              <a:rect l="l" t="t" r="r" b="b"/>
              <a:pathLst>
                <a:path w="2083054" h="2083054">
                  <a:moveTo>
                    <a:pt x="0" y="1041527"/>
                  </a:moveTo>
                  <a:cubicBezTo>
                    <a:pt x="0" y="1616710"/>
                    <a:pt x="466344" y="2083054"/>
                    <a:pt x="1041527" y="2083054"/>
                  </a:cubicBezTo>
                  <a:cubicBezTo>
                    <a:pt x="1616710" y="2083054"/>
                    <a:pt x="2083054" y="1616710"/>
                    <a:pt x="2083054" y="1041527"/>
                  </a:cubicBezTo>
                  <a:cubicBezTo>
                    <a:pt x="2083054" y="466344"/>
                    <a:pt x="1616710" y="0"/>
                    <a:pt x="1041527" y="0"/>
                  </a:cubicBezTo>
                  <a:cubicBezTo>
                    <a:pt x="466344" y="0"/>
                    <a:pt x="0" y="466344"/>
                    <a:pt x="0" y="10415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958526" y="4019172"/>
            <a:ext cx="1224317" cy="1224317"/>
          </a:xfrm>
          <a:custGeom>
            <a:avLst/>
            <a:gdLst/>
            <a:ahLst/>
            <a:cxnLst/>
            <a:rect l="l" t="t" r="r" b="b"/>
            <a:pathLst>
              <a:path w="1224317" h="1224317">
                <a:moveTo>
                  <a:pt x="0" y="0"/>
                </a:moveTo>
                <a:lnTo>
                  <a:pt x="1224317" y="0"/>
                </a:lnTo>
                <a:lnTo>
                  <a:pt x="1224317" y="1224317"/>
                </a:lnTo>
                <a:lnTo>
                  <a:pt x="0" y="1224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8514087" y="4179951"/>
            <a:ext cx="1186503" cy="1063538"/>
          </a:xfrm>
          <a:custGeom>
            <a:avLst/>
            <a:gdLst/>
            <a:ahLst/>
            <a:cxnLst/>
            <a:rect l="l" t="t" r="r" b="b"/>
            <a:pathLst>
              <a:path w="1186503" h="1063538">
                <a:moveTo>
                  <a:pt x="0" y="0"/>
                </a:moveTo>
                <a:lnTo>
                  <a:pt x="1186503" y="0"/>
                </a:lnTo>
                <a:lnTo>
                  <a:pt x="1186503" y="1063538"/>
                </a:lnTo>
                <a:lnTo>
                  <a:pt x="0" y="1063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14133131" y="4153362"/>
            <a:ext cx="1168368" cy="955937"/>
          </a:xfrm>
          <a:custGeom>
            <a:avLst/>
            <a:gdLst/>
            <a:ahLst/>
            <a:cxnLst/>
            <a:rect l="l" t="t" r="r" b="b"/>
            <a:pathLst>
              <a:path w="1168368" h="955937">
                <a:moveTo>
                  <a:pt x="0" y="0"/>
                </a:moveTo>
                <a:lnTo>
                  <a:pt x="1168368" y="0"/>
                </a:lnTo>
                <a:lnTo>
                  <a:pt x="1168368" y="955937"/>
                </a:lnTo>
                <a:lnTo>
                  <a:pt x="0" y="955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TextBox 24"/>
          <p:cNvSpPr txBox="1"/>
          <p:nvPr/>
        </p:nvSpPr>
        <p:spPr>
          <a:xfrm>
            <a:off x="103923" y="388768"/>
            <a:ext cx="8495813" cy="114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Peran Admin dalam Proses Pelaporan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1004" y="6324889"/>
            <a:ext cx="4821666" cy="98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Pengumpulan dan Verifikasi Data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86110" y="6009558"/>
            <a:ext cx="3996909" cy="98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Pengelolaan Sistem Pelaporan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08882" y="6009558"/>
            <a:ext cx="3996912" cy="1895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Koordinasi dengan Dosen, Asesor, Pimpinan dan LLDIKTI Wilayah III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50651"/>
            <a:ext cx="6375082" cy="61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Alur Pelaporan BKD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359109" y="2171581"/>
            <a:ext cx="9740751" cy="6889367"/>
            <a:chOff x="0" y="0"/>
            <a:chExt cx="12987668" cy="91858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87668" cy="9185823"/>
            </a:xfrm>
            <a:custGeom>
              <a:avLst/>
              <a:gdLst/>
              <a:ahLst/>
              <a:cxnLst/>
              <a:rect l="l" t="t" r="r" b="b"/>
              <a:pathLst>
                <a:path w="12987668" h="9185823">
                  <a:moveTo>
                    <a:pt x="0" y="0"/>
                  </a:moveTo>
                  <a:lnTo>
                    <a:pt x="12987668" y="0"/>
                  </a:lnTo>
                  <a:lnTo>
                    <a:pt x="12987668" y="9185823"/>
                  </a:lnTo>
                  <a:lnTo>
                    <a:pt x="0" y="91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62961" y="627564"/>
              <a:ext cx="538683" cy="1601490"/>
            </a:xfrm>
            <a:custGeom>
              <a:avLst/>
              <a:gdLst/>
              <a:ahLst/>
              <a:cxnLst/>
              <a:rect l="l" t="t" r="r" b="b"/>
              <a:pathLst>
                <a:path w="538683" h="1601490">
                  <a:moveTo>
                    <a:pt x="0" y="0"/>
                  </a:moveTo>
                  <a:lnTo>
                    <a:pt x="538683" y="0"/>
                  </a:lnTo>
                  <a:lnTo>
                    <a:pt x="538683" y="1601491"/>
                  </a:lnTo>
                  <a:lnTo>
                    <a:pt x="0" y="1601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37340" y="3755106"/>
              <a:ext cx="1389925" cy="1661867"/>
            </a:xfrm>
            <a:custGeom>
              <a:avLst/>
              <a:gdLst/>
              <a:ahLst/>
              <a:cxnLst/>
              <a:rect l="l" t="t" r="r" b="b"/>
              <a:pathLst>
                <a:path w="1389925" h="1661867">
                  <a:moveTo>
                    <a:pt x="0" y="0"/>
                  </a:moveTo>
                  <a:lnTo>
                    <a:pt x="1389925" y="0"/>
                  </a:lnTo>
                  <a:lnTo>
                    <a:pt x="1389925" y="1661866"/>
                  </a:lnTo>
                  <a:lnTo>
                    <a:pt x="0" y="1661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22810" y="6870429"/>
              <a:ext cx="1218985" cy="1741407"/>
            </a:xfrm>
            <a:custGeom>
              <a:avLst/>
              <a:gdLst/>
              <a:ahLst/>
              <a:cxnLst/>
              <a:rect l="l" t="t" r="r" b="b"/>
              <a:pathLst>
                <a:path w="1218985" h="1741407">
                  <a:moveTo>
                    <a:pt x="0" y="0"/>
                  </a:moveTo>
                  <a:lnTo>
                    <a:pt x="1218985" y="0"/>
                  </a:lnTo>
                  <a:lnTo>
                    <a:pt x="1218985" y="1741406"/>
                  </a:lnTo>
                  <a:lnTo>
                    <a:pt x="0" y="1741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323770" y="560889"/>
              <a:ext cx="9121887" cy="153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8"/>
                </a:lnSpc>
              </a:pPr>
              <a:r>
                <a:rPr lang="en-US" sz="3648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Persiapan dan Pengumpulan Data BKD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23770" y="3790193"/>
              <a:ext cx="9121887" cy="153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8"/>
                </a:lnSpc>
              </a:pPr>
              <a:r>
                <a:rPr lang="en-US" sz="3648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Verifikasi dan Pengelolaan Data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23770" y="6784704"/>
              <a:ext cx="9121887" cy="1612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7"/>
                </a:lnSpc>
              </a:pPr>
              <a:r>
                <a:rPr lang="en-US" sz="3756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Komunikasi dan Pemantauan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31288" y="2716964"/>
            <a:ext cx="5866217" cy="3039767"/>
            <a:chOff x="0" y="0"/>
            <a:chExt cx="7821622" cy="40530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21622" cy="4053022"/>
            </a:xfrm>
            <a:custGeom>
              <a:avLst/>
              <a:gdLst/>
              <a:ahLst/>
              <a:cxnLst/>
              <a:rect l="l" t="t" r="r" b="b"/>
              <a:pathLst>
                <a:path w="7821622" h="4053022">
                  <a:moveTo>
                    <a:pt x="0" y="0"/>
                  </a:moveTo>
                  <a:lnTo>
                    <a:pt x="7821622" y="0"/>
                  </a:lnTo>
                  <a:lnTo>
                    <a:pt x="7821622" y="4053022"/>
                  </a:lnTo>
                  <a:lnTo>
                    <a:pt x="0" y="405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9603" y="1191920"/>
              <a:ext cx="7382415" cy="15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7"/>
                </a:lnSpc>
              </a:pPr>
              <a:r>
                <a:rPr lang="en-US" sz="3789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Kesalahan Dalam Pengisian Data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686110" y="6009558"/>
            <a:ext cx="3996909" cy="98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Pengelolaan Sistem Pelaporan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022094" y="2716964"/>
            <a:ext cx="5662469" cy="3039767"/>
            <a:chOff x="0" y="0"/>
            <a:chExt cx="7549958" cy="40530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49958" cy="4053022"/>
            </a:xfrm>
            <a:custGeom>
              <a:avLst/>
              <a:gdLst/>
              <a:ahLst/>
              <a:cxnLst/>
              <a:rect l="l" t="t" r="r" b="b"/>
              <a:pathLst>
                <a:path w="7549958" h="4053022">
                  <a:moveTo>
                    <a:pt x="0" y="0"/>
                  </a:moveTo>
                  <a:lnTo>
                    <a:pt x="7549958" y="0"/>
                  </a:lnTo>
                  <a:lnTo>
                    <a:pt x="7549958" y="4053022"/>
                  </a:lnTo>
                  <a:lnTo>
                    <a:pt x="0" y="405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799" r="-1799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1976" y="1138350"/>
              <a:ext cx="7126006" cy="1690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8"/>
                </a:lnSpc>
              </a:pPr>
              <a:r>
                <a:rPr lang="en-US" sz="3990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Keterbatasan Sistem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31288" y="6533406"/>
            <a:ext cx="5866217" cy="3140430"/>
            <a:chOff x="0" y="0"/>
            <a:chExt cx="7821622" cy="4187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21622" cy="4187240"/>
            </a:xfrm>
            <a:custGeom>
              <a:avLst/>
              <a:gdLst/>
              <a:ahLst/>
              <a:cxnLst/>
              <a:rect l="l" t="t" r="r" b="b"/>
              <a:pathLst>
                <a:path w="7821622" h="4187240">
                  <a:moveTo>
                    <a:pt x="0" y="0"/>
                  </a:moveTo>
                  <a:lnTo>
                    <a:pt x="7821622" y="0"/>
                  </a:lnTo>
                  <a:lnTo>
                    <a:pt x="7821622" y="4187240"/>
                  </a:lnTo>
                  <a:lnTo>
                    <a:pt x="0" y="4187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655" r="-1655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9603" y="1182395"/>
              <a:ext cx="7382415" cy="173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7"/>
                </a:lnSpc>
              </a:pPr>
              <a:r>
                <a:rPr lang="en-US" sz="4089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Keterbatasan Waktu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22094" y="6583737"/>
            <a:ext cx="5866217" cy="3039767"/>
            <a:chOff x="0" y="0"/>
            <a:chExt cx="7821622" cy="405302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821622" cy="4053022"/>
            </a:xfrm>
            <a:custGeom>
              <a:avLst/>
              <a:gdLst/>
              <a:ahLst/>
              <a:cxnLst/>
              <a:rect l="l" t="t" r="r" b="b"/>
              <a:pathLst>
                <a:path w="7821622" h="4053022">
                  <a:moveTo>
                    <a:pt x="0" y="0"/>
                  </a:moveTo>
                  <a:lnTo>
                    <a:pt x="7821622" y="0"/>
                  </a:lnTo>
                  <a:lnTo>
                    <a:pt x="7821622" y="4053022"/>
                  </a:lnTo>
                  <a:lnTo>
                    <a:pt x="0" y="405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19603" y="1191920"/>
              <a:ext cx="7382415" cy="15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7"/>
                </a:lnSpc>
              </a:pPr>
              <a:r>
                <a:rPr lang="en-US" sz="3789" b="1">
                  <a:solidFill>
                    <a:srgbClr val="FFFFFF"/>
                  </a:solidFill>
                  <a:latin typeface="Futura Ultra-Bold"/>
                  <a:ea typeface="Futura Ultra-Bold"/>
                  <a:cs typeface="Futura Ultra-Bold"/>
                  <a:sym typeface="Futura Ultra-Bold"/>
                </a:rPr>
                <a:t>Komunikasi dan Koordinasi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3923" y="388768"/>
            <a:ext cx="8495813" cy="114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Tantangan yang dihadapi dalam Administrasi BKD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56371" y="3944761"/>
            <a:ext cx="1314003" cy="1314003"/>
            <a:chOff x="0" y="0"/>
            <a:chExt cx="1752004" cy="1752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17626" y="3944761"/>
            <a:ext cx="1314003" cy="1314003"/>
            <a:chOff x="0" y="0"/>
            <a:chExt cx="1752004" cy="175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56371" y="6893702"/>
            <a:ext cx="1314003" cy="1314003"/>
            <a:chOff x="0" y="0"/>
            <a:chExt cx="1752004" cy="17520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17626" y="6893702"/>
            <a:ext cx="1314003" cy="1314003"/>
            <a:chOff x="0" y="0"/>
            <a:chExt cx="1752004" cy="1752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AutoShape 14"/>
          <p:cNvSpPr/>
          <p:nvPr/>
        </p:nvSpPr>
        <p:spPr>
          <a:xfrm>
            <a:off x="6615111" y="6076233"/>
            <a:ext cx="5057778" cy="0"/>
          </a:xfrm>
          <a:prstGeom prst="line">
            <a:avLst/>
          </a:prstGeom>
          <a:ln w="114300" cap="rnd">
            <a:solidFill>
              <a:srgbClr val="5755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5" name="AutoShape 15"/>
          <p:cNvSpPr/>
          <p:nvPr/>
        </p:nvSpPr>
        <p:spPr>
          <a:xfrm flipV="1">
            <a:off x="9144000" y="3547344"/>
            <a:ext cx="0" cy="5057778"/>
          </a:xfrm>
          <a:prstGeom prst="line">
            <a:avLst/>
          </a:prstGeom>
          <a:ln w="114300" cap="rnd">
            <a:solidFill>
              <a:srgbClr val="5755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7508536" y="4209103"/>
            <a:ext cx="809672" cy="777285"/>
          </a:xfrm>
          <a:custGeom>
            <a:avLst/>
            <a:gdLst/>
            <a:ahLst/>
            <a:cxnLst/>
            <a:rect l="l" t="t" r="r" b="b"/>
            <a:pathLst>
              <a:path w="809672" h="777285">
                <a:moveTo>
                  <a:pt x="0" y="0"/>
                </a:moveTo>
                <a:lnTo>
                  <a:pt x="809672" y="0"/>
                </a:lnTo>
                <a:lnTo>
                  <a:pt x="809672" y="777285"/>
                </a:lnTo>
                <a:lnTo>
                  <a:pt x="0" y="77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886637" y="4141443"/>
            <a:ext cx="1100764" cy="920639"/>
          </a:xfrm>
          <a:custGeom>
            <a:avLst/>
            <a:gdLst/>
            <a:ahLst/>
            <a:cxnLst/>
            <a:rect l="l" t="t" r="r" b="b"/>
            <a:pathLst>
              <a:path w="1100764" h="920639">
                <a:moveTo>
                  <a:pt x="0" y="0"/>
                </a:moveTo>
                <a:lnTo>
                  <a:pt x="1100765" y="0"/>
                </a:lnTo>
                <a:lnTo>
                  <a:pt x="1100765" y="920640"/>
                </a:lnTo>
                <a:lnTo>
                  <a:pt x="0" y="920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7508536" y="7169685"/>
            <a:ext cx="880970" cy="765643"/>
          </a:xfrm>
          <a:custGeom>
            <a:avLst/>
            <a:gdLst/>
            <a:ahLst/>
            <a:cxnLst/>
            <a:rect l="l" t="t" r="r" b="b"/>
            <a:pathLst>
              <a:path w="880970" h="765643">
                <a:moveTo>
                  <a:pt x="0" y="0"/>
                </a:moveTo>
                <a:lnTo>
                  <a:pt x="880970" y="0"/>
                </a:lnTo>
                <a:lnTo>
                  <a:pt x="880970" y="765643"/>
                </a:lnTo>
                <a:lnTo>
                  <a:pt x="0" y="765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9896475" y="7139237"/>
            <a:ext cx="968695" cy="796091"/>
          </a:xfrm>
          <a:custGeom>
            <a:avLst/>
            <a:gdLst/>
            <a:ahLst/>
            <a:cxnLst/>
            <a:rect l="l" t="t" r="r" b="b"/>
            <a:pathLst>
              <a:path w="968695" h="796091">
                <a:moveTo>
                  <a:pt x="0" y="0"/>
                </a:moveTo>
                <a:lnTo>
                  <a:pt x="968695" y="0"/>
                </a:lnTo>
                <a:lnTo>
                  <a:pt x="968695" y="796091"/>
                </a:lnTo>
                <a:lnTo>
                  <a:pt x="0" y="796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1028700" y="650651"/>
            <a:ext cx="6699093" cy="61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Strategi Pelaporan BKD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5610" y="4049367"/>
            <a:ext cx="5586411" cy="103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39"/>
              </a:lnSpc>
            </a:pPr>
            <a:r>
              <a:rPr lang="en-US" sz="3199">
                <a:solidFill>
                  <a:srgbClr val="5755FE"/>
                </a:solidFill>
                <a:latin typeface="Futura"/>
                <a:ea typeface="Futura"/>
                <a:cs typeface="Futura"/>
                <a:sym typeface="Futura"/>
              </a:rPr>
              <a:t>Pendampingan dalam pengisian BKD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6979" y="4317936"/>
            <a:ext cx="5586411" cy="55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5755FE"/>
                </a:solidFill>
                <a:latin typeface="Futura"/>
                <a:ea typeface="Futura"/>
                <a:cs typeface="Futura"/>
                <a:sym typeface="Futura"/>
              </a:rPr>
              <a:t>Monitoring secara berkala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5610" y="7026855"/>
            <a:ext cx="5586411" cy="103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39"/>
              </a:lnSpc>
            </a:pPr>
            <a:r>
              <a:rPr lang="en-US" sz="3199">
                <a:solidFill>
                  <a:srgbClr val="5755FE"/>
                </a:solidFill>
                <a:latin typeface="Futura"/>
                <a:ea typeface="Futura"/>
                <a:cs typeface="Futura"/>
                <a:sym typeface="Futura"/>
              </a:rPr>
              <a:t>Penjadwalan dengan timeline yang jelas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93629" y="7103010"/>
            <a:ext cx="5586411" cy="103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5755FE"/>
                </a:solidFill>
                <a:latin typeface="Futura"/>
                <a:ea typeface="Futura"/>
                <a:cs typeface="Futura"/>
                <a:sym typeface="Futura"/>
              </a:rPr>
              <a:t>Pengisian data dan informasi yang benar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1104900"/>
            <a:ext cx="17145000" cy="7086600"/>
          </a:xfrm>
          <a:custGeom>
            <a:avLst/>
            <a:gdLst/>
            <a:ahLst/>
            <a:cxnLst/>
            <a:rect l="l" t="t" r="r" b="b"/>
            <a:pathLst>
              <a:path w="15347887" h="2378922">
                <a:moveTo>
                  <a:pt x="0" y="0"/>
                </a:moveTo>
                <a:lnTo>
                  <a:pt x="15347886" y="0"/>
                </a:lnTo>
                <a:lnTo>
                  <a:pt x="15347886" y="2378922"/>
                </a:lnTo>
                <a:lnTo>
                  <a:pt x="0" y="2378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2209800" y="2057400"/>
            <a:ext cx="9144000" cy="6073140"/>
          </a:xfrm>
          <a:custGeom>
            <a:avLst/>
            <a:gdLst/>
            <a:ahLst/>
            <a:cxnLst/>
            <a:rect l="l" t="t" r="r" b="b"/>
            <a:pathLst>
              <a:path w="8202353" h="2063508">
                <a:moveTo>
                  <a:pt x="0" y="0"/>
                </a:moveTo>
                <a:lnTo>
                  <a:pt x="8202352" y="0"/>
                </a:lnTo>
                <a:lnTo>
                  <a:pt x="8202352" y="2063507"/>
                </a:lnTo>
                <a:lnTo>
                  <a:pt x="0" y="206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90" b="-42164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79826" y="457388"/>
            <a:ext cx="1081854" cy="1081851"/>
            <a:chOff x="0" y="0"/>
            <a:chExt cx="1442472" cy="1442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2466" cy="1442466"/>
            </a:xfrm>
            <a:custGeom>
              <a:avLst/>
              <a:gdLst/>
              <a:ahLst/>
              <a:cxnLst/>
              <a:rect l="l" t="t" r="r" b="b"/>
              <a:pathLst>
                <a:path w="1442466" h="1442466">
                  <a:moveTo>
                    <a:pt x="0" y="721233"/>
                  </a:moveTo>
                  <a:cubicBezTo>
                    <a:pt x="0" y="1119505"/>
                    <a:pt x="322961" y="1442466"/>
                    <a:pt x="721233" y="1442466"/>
                  </a:cubicBezTo>
                  <a:cubicBezTo>
                    <a:pt x="1119505" y="1442466"/>
                    <a:pt x="1442466" y="1119505"/>
                    <a:pt x="1442466" y="721233"/>
                  </a:cubicBezTo>
                  <a:cubicBezTo>
                    <a:pt x="1442466" y="322961"/>
                    <a:pt x="1119505" y="0"/>
                    <a:pt x="721233" y="0"/>
                  </a:cubicBezTo>
                  <a:cubicBezTo>
                    <a:pt x="322961" y="0"/>
                    <a:pt x="0" y="322961"/>
                    <a:pt x="0" y="72123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650651"/>
            <a:ext cx="669909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Market Analysis</a:t>
            </a:r>
          </a:p>
        </p:txBody>
      </p:sp>
      <p:grpSp>
        <p:nvGrpSpPr>
          <p:cNvPr id="5" name="Group 5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83662" y="6036641"/>
            <a:ext cx="2660222" cy="266022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500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755FE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835570" y="7816988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3835570" y="6981797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4173206" y="945238"/>
            <a:ext cx="4570135" cy="2562565"/>
          </a:xfrm>
          <a:custGeom>
            <a:avLst/>
            <a:gdLst/>
            <a:ahLst/>
            <a:cxnLst/>
            <a:rect l="l" t="t" r="r" b="b"/>
            <a:pathLst>
              <a:path w="4570135" h="2562565">
                <a:moveTo>
                  <a:pt x="0" y="0"/>
                </a:moveTo>
                <a:lnTo>
                  <a:pt x="4570135" y="0"/>
                </a:lnTo>
                <a:lnTo>
                  <a:pt x="4570135" y="2562564"/>
                </a:lnTo>
                <a:lnTo>
                  <a:pt x="0" y="256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3463770" y="3793552"/>
            <a:ext cx="5435861" cy="210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</a:pPr>
            <a:r>
              <a:rPr lang="en-US" sz="8174" spc="882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THANK YOU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35562" y="7769363"/>
            <a:ext cx="5857379" cy="44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itriana@binus.edu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12211" y="6961455"/>
            <a:ext cx="2928689" cy="44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0821-1163-8629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29584" y="5979272"/>
            <a:ext cx="5857379" cy="54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3077" b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Ika Triana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Futura Ultra-Bold</vt:lpstr>
      <vt:lpstr>Montserrat Light Bold</vt:lpstr>
      <vt:lpstr>Codec Pro ExtraBold</vt:lpstr>
      <vt:lpstr>Futura</vt:lpstr>
      <vt:lpstr>Futura Bold</vt:lpstr>
      <vt:lpstr>Calibri</vt:lpstr>
      <vt:lpstr>Arial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Pelaporan BKD</dc:title>
  <cp:lastModifiedBy>Ika Triana</cp:lastModifiedBy>
  <cp:revision>2</cp:revision>
  <dcterms:created xsi:type="dcterms:W3CDTF">2006-08-16T00:00:00Z</dcterms:created>
  <dcterms:modified xsi:type="dcterms:W3CDTF">2024-11-06T06:57:24Z</dcterms:modified>
  <dc:identifier>DAGVh6Ee-8o</dc:identifier>
</cp:coreProperties>
</file>