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303" r:id="rId3"/>
    <p:sldId id="395" r:id="rId4"/>
    <p:sldId id="340" r:id="rId5"/>
    <p:sldId id="342" r:id="rId6"/>
    <p:sldId id="396" r:id="rId7"/>
    <p:sldId id="344" r:id="rId8"/>
    <p:sldId id="345" r:id="rId9"/>
    <p:sldId id="346" r:id="rId10"/>
    <p:sldId id="352" r:id="rId11"/>
    <p:sldId id="347" r:id="rId12"/>
    <p:sldId id="350" r:id="rId13"/>
    <p:sldId id="348" r:id="rId14"/>
    <p:sldId id="397" r:id="rId15"/>
    <p:sldId id="351" r:id="rId16"/>
    <p:sldId id="353" r:id="rId17"/>
    <p:sldId id="354" r:id="rId18"/>
    <p:sldId id="355" r:id="rId19"/>
    <p:sldId id="356" r:id="rId20"/>
    <p:sldId id="358" r:id="rId21"/>
    <p:sldId id="359" r:id="rId22"/>
    <p:sldId id="360" r:id="rId23"/>
    <p:sldId id="361" r:id="rId24"/>
    <p:sldId id="363" r:id="rId25"/>
    <p:sldId id="364" r:id="rId26"/>
    <p:sldId id="365" r:id="rId27"/>
    <p:sldId id="366" r:id="rId28"/>
    <p:sldId id="367" r:id="rId29"/>
    <p:sldId id="368" r:id="rId30"/>
    <p:sldId id="398" r:id="rId31"/>
    <p:sldId id="375" r:id="rId32"/>
    <p:sldId id="370" r:id="rId33"/>
    <p:sldId id="374" r:id="rId34"/>
    <p:sldId id="372" r:id="rId35"/>
    <p:sldId id="371" r:id="rId36"/>
    <p:sldId id="369" r:id="rId37"/>
    <p:sldId id="376" r:id="rId38"/>
    <p:sldId id="377" r:id="rId39"/>
    <p:sldId id="378" r:id="rId40"/>
    <p:sldId id="380" r:id="rId41"/>
    <p:sldId id="381" r:id="rId42"/>
    <p:sldId id="384" r:id="rId43"/>
    <p:sldId id="385" r:id="rId44"/>
    <p:sldId id="386" r:id="rId45"/>
    <p:sldId id="392" r:id="rId46"/>
    <p:sldId id="382" r:id="rId47"/>
    <p:sldId id="383" r:id="rId48"/>
    <p:sldId id="387" r:id="rId49"/>
    <p:sldId id="388" r:id="rId50"/>
    <p:sldId id="389" r:id="rId51"/>
    <p:sldId id="390" r:id="rId52"/>
    <p:sldId id="393" r:id="rId53"/>
    <p:sldId id="391" r:id="rId54"/>
    <p:sldId id="394" r:id="rId55"/>
  </p:sldIdLst>
  <p:sldSz cx="9144000" cy="6858000" type="screen4x3"/>
  <p:notesSz cx="9313863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8">
          <p15:clr>
            <a:srgbClr val="A4A3A4"/>
          </p15:clr>
        </p15:guide>
        <p15:guide id="2" pos="291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9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FF"/>
    <a:srgbClr val="CC9900"/>
    <a:srgbClr val="006600"/>
    <a:srgbClr val="66FF99"/>
    <a:srgbClr val="00FFCC"/>
    <a:srgbClr val="00FF99"/>
    <a:srgbClr val="66CC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37" autoAdjust="0"/>
    <p:restoredTop sz="95441" autoAdjust="0"/>
  </p:normalViewPr>
  <p:slideViewPr>
    <p:cSldViewPr>
      <p:cViewPr>
        <p:scale>
          <a:sx n="68" d="100"/>
          <a:sy n="68" d="100"/>
        </p:scale>
        <p:origin x="804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64" y="-86"/>
      </p:cViewPr>
      <p:guideLst>
        <p:guide orient="horz" pos="2148"/>
        <p:guide pos="2911"/>
        <p:guide orient="horz" pos="2160"/>
        <p:guide pos="29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A30AE-3E3E-4938-8ED3-8CD4DCA8BBFE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ID"/>
        </a:p>
      </dgm:t>
    </dgm:pt>
    <dgm:pt modelId="{1032628B-9A77-4283-B9AF-A7B8F838F12A}">
      <dgm:prSet phldrT="[Text]"/>
      <dgm:spPr/>
      <dgm:t>
        <a:bodyPr/>
        <a:lstStyle/>
        <a:p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Rekrutmen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Pengangkatan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Pemberhentian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 </a:t>
          </a:r>
          <a:endParaRPr lang="en-ID" dirty="0">
            <a:solidFill>
              <a:schemeClr val="accent3">
                <a:lumMod val="50000"/>
              </a:schemeClr>
            </a:solidFill>
          </a:endParaRPr>
        </a:p>
      </dgm:t>
    </dgm:pt>
    <dgm:pt modelId="{08A284E5-E16A-4858-A58C-2CA843F6CDC0}" type="parTrans" cxnId="{5A8AEE2B-F02E-4640-82BA-75F1CF895E3B}">
      <dgm:prSet/>
      <dgm:spPr/>
      <dgm:t>
        <a:bodyPr/>
        <a:lstStyle/>
        <a:p>
          <a:endParaRPr lang="en-ID">
            <a:solidFill>
              <a:schemeClr val="accent3">
                <a:lumMod val="50000"/>
              </a:schemeClr>
            </a:solidFill>
          </a:endParaRPr>
        </a:p>
      </dgm:t>
    </dgm:pt>
    <dgm:pt modelId="{E1663B5E-E725-4120-8AD8-3FE16D8B73BC}" type="sibTrans" cxnId="{5A8AEE2B-F02E-4640-82BA-75F1CF895E3B}">
      <dgm:prSet/>
      <dgm:spPr/>
      <dgm:t>
        <a:bodyPr/>
        <a:lstStyle/>
        <a:p>
          <a:endParaRPr lang="en-ID">
            <a:solidFill>
              <a:schemeClr val="accent3">
                <a:lumMod val="50000"/>
              </a:schemeClr>
            </a:solidFill>
          </a:endParaRPr>
        </a:p>
      </dgm:t>
    </dgm:pt>
    <dgm:pt modelId="{11A2BB7F-5EFB-47BA-A8D6-A57BF505A3C5}">
      <dgm:prSet phldrT="[Text]"/>
      <dgm:spPr/>
      <dgm:t>
        <a:bodyPr/>
        <a:lstStyle/>
        <a:p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Pendaftaran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Nomor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Registrasi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Perpindahan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 Homebase Internal dan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Eksternal</a:t>
          </a:r>
          <a:endParaRPr lang="en-ID" dirty="0">
            <a:solidFill>
              <a:schemeClr val="accent3">
                <a:lumMod val="50000"/>
              </a:schemeClr>
            </a:solidFill>
          </a:endParaRPr>
        </a:p>
      </dgm:t>
    </dgm:pt>
    <dgm:pt modelId="{336E0FBB-60C4-4B08-9C71-6985B972514C}" type="parTrans" cxnId="{09BDE0C8-BE56-4C33-887C-EDE8BBD13557}">
      <dgm:prSet/>
      <dgm:spPr/>
      <dgm:t>
        <a:bodyPr/>
        <a:lstStyle/>
        <a:p>
          <a:endParaRPr lang="en-ID">
            <a:solidFill>
              <a:schemeClr val="accent3">
                <a:lumMod val="50000"/>
              </a:schemeClr>
            </a:solidFill>
          </a:endParaRPr>
        </a:p>
      </dgm:t>
    </dgm:pt>
    <dgm:pt modelId="{41ED7982-93A3-4F13-9B07-00E1A5904962}" type="sibTrans" cxnId="{09BDE0C8-BE56-4C33-887C-EDE8BBD13557}">
      <dgm:prSet/>
      <dgm:spPr/>
      <dgm:t>
        <a:bodyPr/>
        <a:lstStyle/>
        <a:p>
          <a:endParaRPr lang="en-ID">
            <a:solidFill>
              <a:schemeClr val="accent3">
                <a:lumMod val="50000"/>
              </a:schemeClr>
            </a:solidFill>
          </a:endParaRPr>
        </a:p>
      </dgm:t>
    </dgm:pt>
    <dgm:pt modelId="{F4EC402A-28BE-4DCD-B12C-352D86118C80}">
      <dgm:prSet phldrT="[Text]"/>
      <dgm:spPr/>
      <dgm:t>
        <a:bodyPr/>
        <a:lstStyle/>
        <a:p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Karir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Dosen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 (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Jabfung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Inpassing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kepangkatan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, BKD, </a:t>
          </a:r>
          <a:r>
            <a:rPr lang="en-US" dirty="0" err="1">
              <a:solidFill>
                <a:schemeClr val="accent3">
                  <a:lumMod val="50000"/>
                </a:schemeClr>
              </a:solidFill>
            </a:rPr>
            <a:t>Serdos</a:t>
          </a:r>
          <a:r>
            <a:rPr lang="en-US" dirty="0">
              <a:solidFill>
                <a:schemeClr val="accent3">
                  <a:lumMod val="50000"/>
                </a:schemeClr>
              </a:solidFill>
            </a:rPr>
            <a:t>)</a:t>
          </a:r>
          <a:endParaRPr lang="en-ID" dirty="0">
            <a:solidFill>
              <a:schemeClr val="accent3">
                <a:lumMod val="50000"/>
              </a:schemeClr>
            </a:solidFill>
          </a:endParaRPr>
        </a:p>
      </dgm:t>
    </dgm:pt>
    <dgm:pt modelId="{923BE59B-7A01-4DA6-BC62-E35A26FA2934}" type="parTrans" cxnId="{4BA5E741-7A80-40A3-9942-B35742C1F6E3}">
      <dgm:prSet/>
      <dgm:spPr/>
      <dgm:t>
        <a:bodyPr/>
        <a:lstStyle/>
        <a:p>
          <a:endParaRPr lang="en-ID">
            <a:solidFill>
              <a:schemeClr val="accent3">
                <a:lumMod val="50000"/>
              </a:schemeClr>
            </a:solidFill>
          </a:endParaRPr>
        </a:p>
      </dgm:t>
    </dgm:pt>
    <dgm:pt modelId="{8AFCD77D-05E0-4BB9-A400-A82F6BD59E2D}" type="sibTrans" cxnId="{4BA5E741-7A80-40A3-9942-B35742C1F6E3}">
      <dgm:prSet/>
      <dgm:spPr/>
      <dgm:t>
        <a:bodyPr/>
        <a:lstStyle/>
        <a:p>
          <a:endParaRPr lang="en-ID">
            <a:solidFill>
              <a:schemeClr val="accent3">
                <a:lumMod val="50000"/>
              </a:schemeClr>
            </a:solidFill>
          </a:endParaRPr>
        </a:p>
      </dgm:t>
    </dgm:pt>
    <dgm:pt modelId="{FA1BFF42-6CD2-48D7-9DAC-85A41D37DDAB}" type="pres">
      <dgm:prSet presAssocID="{72CA30AE-3E3E-4938-8ED3-8CD4DCA8BBFE}" presName="Name0" presStyleCnt="0">
        <dgm:presLayoutVars>
          <dgm:chMax val="7"/>
          <dgm:chPref val="7"/>
          <dgm:dir/>
        </dgm:presLayoutVars>
      </dgm:prSet>
      <dgm:spPr/>
    </dgm:pt>
    <dgm:pt modelId="{FBF53C6A-47DD-4455-86B7-151BD016D75B}" type="pres">
      <dgm:prSet presAssocID="{72CA30AE-3E3E-4938-8ED3-8CD4DCA8BBFE}" presName="Name1" presStyleCnt="0"/>
      <dgm:spPr/>
    </dgm:pt>
    <dgm:pt modelId="{45E039D8-FEAD-4256-B87B-78450D6C2F2E}" type="pres">
      <dgm:prSet presAssocID="{72CA30AE-3E3E-4938-8ED3-8CD4DCA8BBFE}" presName="cycle" presStyleCnt="0"/>
      <dgm:spPr/>
    </dgm:pt>
    <dgm:pt modelId="{F4706A48-EEED-41A5-9231-75C3F9307E49}" type="pres">
      <dgm:prSet presAssocID="{72CA30AE-3E3E-4938-8ED3-8CD4DCA8BBFE}" presName="srcNode" presStyleLbl="node1" presStyleIdx="0" presStyleCnt="3"/>
      <dgm:spPr/>
    </dgm:pt>
    <dgm:pt modelId="{7AEF1740-4B95-40BA-8E20-8E5A7E7D54F8}" type="pres">
      <dgm:prSet presAssocID="{72CA30AE-3E3E-4938-8ED3-8CD4DCA8BBFE}" presName="conn" presStyleLbl="parChTrans1D2" presStyleIdx="0" presStyleCnt="1"/>
      <dgm:spPr/>
    </dgm:pt>
    <dgm:pt modelId="{A0CEDCC3-59EA-4102-9406-181DDAF92D87}" type="pres">
      <dgm:prSet presAssocID="{72CA30AE-3E3E-4938-8ED3-8CD4DCA8BBFE}" presName="extraNode" presStyleLbl="node1" presStyleIdx="0" presStyleCnt="3"/>
      <dgm:spPr/>
    </dgm:pt>
    <dgm:pt modelId="{FB7FBD36-CE5E-4E19-9974-C9BD65F46381}" type="pres">
      <dgm:prSet presAssocID="{72CA30AE-3E3E-4938-8ED3-8CD4DCA8BBFE}" presName="dstNode" presStyleLbl="node1" presStyleIdx="0" presStyleCnt="3"/>
      <dgm:spPr/>
    </dgm:pt>
    <dgm:pt modelId="{0DF0278A-4038-4443-8589-051A611E447D}" type="pres">
      <dgm:prSet presAssocID="{1032628B-9A77-4283-B9AF-A7B8F838F12A}" presName="text_1" presStyleLbl="node1" presStyleIdx="0" presStyleCnt="3">
        <dgm:presLayoutVars>
          <dgm:bulletEnabled val="1"/>
        </dgm:presLayoutVars>
      </dgm:prSet>
      <dgm:spPr/>
    </dgm:pt>
    <dgm:pt modelId="{CADEF755-22EE-4DAE-B50C-130C7EB008E7}" type="pres">
      <dgm:prSet presAssocID="{1032628B-9A77-4283-B9AF-A7B8F838F12A}" presName="accent_1" presStyleCnt="0"/>
      <dgm:spPr/>
    </dgm:pt>
    <dgm:pt modelId="{D9A50780-218D-401A-BEF8-33094EF7597F}" type="pres">
      <dgm:prSet presAssocID="{1032628B-9A77-4283-B9AF-A7B8F838F12A}" presName="accentRepeatNode" presStyleLbl="solidFgAcc1" presStyleIdx="0" presStyleCnt="3"/>
      <dgm:spPr/>
    </dgm:pt>
    <dgm:pt modelId="{B415AEDE-3342-42C6-BD80-D5614B7EE9A3}" type="pres">
      <dgm:prSet presAssocID="{11A2BB7F-5EFB-47BA-A8D6-A57BF505A3C5}" presName="text_2" presStyleLbl="node1" presStyleIdx="1" presStyleCnt="3">
        <dgm:presLayoutVars>
          <dgm:bulletEnabled val="1"/>
        </dgm:presLayoutVars>
      </dgm:prSet>
      <dgm:spPr/>
    </dgm:pt>
    <dgm:pt modelId="{11EB68CA-FE10-48F4-9A22-3E7BB3D69A97}" type="pres">
      <dgm:prSet presAssocID="{11A2BB7F-5EFB-47BA-A8D6-A57BF505A3C5}" presName="accent_2" presStyleCnt="0"/>
      <dgm:spPr/>
    </dgm:pt>
    <dgm:pt modelId="{51CFB9EE-CF44-4AD3-917C-04D37F389B42}" type="pres">
      <dgm:prSet presAssocID="{11A2BB7F-5EFB-47BA-A8D6-A57BF505A3C5}" presName="accentRepeatNode" presStyleLbl="solidFgAcc1" presStyleIdx="1" presStyleCnt="3"/>
      <dgm:spPr/>
    </dgm:pt>
    <dgm:pt modelId="{30AB61AD-0FB1-4AA7-876F-8C47BC9DDBDB}" type="pres">
      <dgm:prSet presAssocID="{F4EC402A-28BE-4DCD-B12C-352D86118C80}" presName="text_3" presStyleLbl="node1" presStyleIdx="2" presStyleCnt="3">
        <dgm:presLayoutVars>
          <dgm:bulletEnabled val="1"/>
        </dgm:presLayoutVars>
      </dgm:prSet>
      <dgm:spPr/>
    </dgm:pt>
    <dgm:pt modelId="{E345FE3B-270B-4A46-A6AF-50E77034822B}" type="pres">
      <dgm:prSet presAssocID="{F4EC402A-28BE-4DCD-B12C-352D86118C80}" presName="accent_3" presStyleCnt="0"/>
      <dgm:spPr/>
    </dgm:pt>
    <dgm:pt modelId="{81FE0615-5B06-4011-869D-7CE3658301BF}" type="pres">
      <dgm:prSet presAssocID="{F4EC402A-28BE-4DCD-B12C-352D86118C80}" presName="accentRepeatNode" presStyleLbl="solidFgAcc1" presStyleIdx="2" presStyleCnt="3"/>
      <dgm:spPr/>
    </dgm:pt>
  </dgm:ptLst>
  <dgm:cxnLst>
    <dgm:cxn modelId="{5A8AEE2B-F02E-4640-82BA-75F1CF895E3B}" srcId="{72CA30AE-3E3E-4938-8ED3-8CD4DCA8BBFE}" destId="{1032628B-9A77-4283-B9AF-A7B8F838F12A}" srcOrd="0" destOrd="0" parTransId="{08A284E5-E16A-4858-A58C-2CA843F6CDC0}" sibTransId="{E1663B5E-E725-4120-8AD8-3FE16D8B73BC}"/>
    <dgm:cxn modelId="{4BA5E741-7A80-40A3-9942-B35742C1F6E3}" srcId="{72CA30AE-3E3E-4938-8ED3-8CD4DCA8BBFE}" destId="{F4EC402A-28BE-4DCD-B12C-352D86118C80}" srcOrd="2" destOrd="0" parTransId="{923BE59B-7A01-4DA6-BC62-E35A26FA2934}" sibTransId="{8AFCD77D-05E0-4BB9-A400-A82F6BD59E2D}"/>
    <dgm:cxn modelId="{74191151-9402-4B93-A9AF-8C0A988191DD}" type="presOf" srcId="{F4EC402A-28BE-4DCD-B12C-352D86118C80}" destId="{30AB61AD-0FB1-4AA7-876F-8C47BC9DDBDB}" srcOrd="0" destOrd="0" presId="urn:microsoft.com/office/officeart/2008/layout/VerticalCurvedList"/>
    <dgm:cxn modelId="{6A306571-070F-4CDD-9F4F-E924518C2B47}" type="presOf" srcId="{E1663B5E-E725-4120-8AD8-3FE16D8B73BC}" destId="{7AEF1740-4B95-40BA-8E20-8E5A7E7D54F8}" srcOrd="0" destOrd="0" presId="urn:microsoft.com/office/officeart/2008/layout/VerticalCurvedList"/>
    <dgm:cxn modelId="{C178E996-3BD4-432D-8179-A38CFB8D754A}" type="presOf" srcId="{1032628B-9A77-4283-B9AF-A7B8F838F12A}" destId="{0DF0278A-4038-4443-8589-051A611E447D}" srcOrd="0" destOrd="0" presId="urn:microsoft.com/office/officeart/2008/layout/VerticalCurvedList"/>
    <dgm:cxn modelId="{D2149999-9D4B-43B1-8C57-B5A5B6429DBF}" type="presOf" srcId="{11A2BB7F-5EFB-47BA-A8D6-A57BF505A3C5}" destId="{B415AEDE-3342-42C6-BD80-D5614B7EE9A3}" srcOrd="0" destOrd="0" presId="urn:microsoft.com/office/officeart/2008/layout/VerticalCurvedList"/>
    <dgm:cxn modelId="{09BDE0C8-BE56-4C33-887C-EDE8BBD13557}" srcId="{72CA30AE-3E3E-4938-8ED3-8CD4DCA8BBFE}" destId="{11A2BB7F-5EFB-47BA-A8D6-A57BF505A3C5}" srcOrd="1" destOrd="0" parTransId="{336E0FBB-60C4-4B08-9C71-6985B972514C}" sibTransId="{41ED7982-93A3-4F13-9B07-00E1A5904962}"/>
    <dgm:cxn modelId="{5D5DB7E2-8222-4321-A519-AD23394C68E0}" type="presOf" srcId="{72CA30AE-3E3E-4938-8ED3-8CD4DCA8BBFE}" destId="{FA1BFF42-6CD2-48D7-9DAC-85A41D37DDAB}" srcOrd="0" destOrd="0" presId="urn:microsoft.com/office/officeart/2008/layout/VerticalCurvedList"/>
    <dgm:cxn modelId="{83CAC095-D690-42F1-AFDB-E6C5A08BF407}" type="presParOf" srcId="{FA1BFF42-6CD2-48D7-9DAC-85A41D37DDAB}" destId="{FBF53C6A-47DD-4455-86B7-151BD016D75B}" srcOrd="0" destOrd="0" presId="urn:microsoft.com/office/officeart/2008/layout/VerticalCurvedList"/>
    <dgm:cxn modelId="{F4D41AD0-077B-4A2F-9268-5BEFF1CA006E}" type="presParOf" srcId="{FBF53C6A-47DD-4455-86B7-151BD016D75B}" destId="{45E039D8-FEAD-4256-B87B-78450D6C2F2E}" srcOrd="0" destOrd="0" presId="urn:microsoft.com/office/officeart/2008/layout/VerticalCurvedList"/>
    <dgm:cxn modelId="{6B66C521-5378-4CD5-89B3-90E9AFC0FAAC}" type="presParOf" srcId="{45E039D8-FEAD-4256-B87B-78450D6C2F2E}" destId="{F4706A48-EEED-41A5-9231-75C3F9307E49}" srcOrd="0" destOrd="0" presId="urn:microsoft.com/office/officeart/2008/layout/VerticalCurvedList"/>
    <dgm:cxn modelId="{15723A3F-91B2-4FF4-9063-8EBF8193D124}" type="presParOf" srcId="{45E039D8-FEAD-4256-B87B-78450D6C2F2E}" destId="{7AEF1740-4B95-40BA-8E20-8E5A7E7D54F8}" srcOrd="1" destOrd="0" presId="urn:microsoft.com/office/officeart/2008/layout/VerticalCurvedList"/>
    <dgm:cxn modelId="{F421C875-75FD-4940-9F7E-C966CDFACD2E}" type="presParOf" srcId="{45E039D8-FEAD-4256-B87B-78450D6C2F2E}" destId="{A0CEDCC3-59EA-4102-9406-181DDAF92D87}" srcOrd="2" destOrd="0" presId="urn:microsoft.com/office/officeart/2008/layout/VerticalCurvedList"/>
    <dgm:cxn modelId="{A963F4BE-7164-4C67-A9E0-A8FAC94BB154}" type="presParOf" srcId="{45E039D8-FEAD-4256-B87B-78450D6C2F2E}" destId="{FB7FBD36-CE5E-4E19-9974-C9BD65F46381}" srcOrd="3" destOrd="0" presId="urn:microsoft.com/office/officeart/2008/layout/VerticalCurvedList"/>
    <dgm:cxn modelId="{17923B64-AD3F-4B8B-941A-E8E931B74122}" type="presParOf" srcId="{FBF53C6A-47DD-4455-86B7-151BD016D75B}" destId="{0DF0278A-4038-4443-8589-051A611E447D}" srcOrd="1" destOrd="0" presId="urn:microsoft.com/office/officeart/2008/layout/VerticalCurvedList"/>
    <dgm:cxn modelId="{85617A02-7D52-447D-AC65-F91A8E61FBC8}" type="presParOf" srcId="{FBF53C6A-47DD-4455-86B7-151BD016D75B}" destId="{CADEF755-22EE-4DAE-B50C-130C7EB008E7}" srcOrd="2" destOrd="0" presId="urn:microsoft.com/office/officeart/2008/layout/VerticalCurvedList"/>
    <dgm:cxn modelId="{68855DA9-1FF9-4345-AC3A-664D105A85B7}" type="presParOf" srcId="{CADEF755-22EE-4DAE-B50C-130C7EB008E7}" destId="{D9A50780-218D-401A-BEF8-33094EF7597F}" srcOrd="0" destOrd="0" presId="urn:microsoft.com/office/officeart/2008/layout/VerticalCurvedList"/>
    <dgm:cxn modelId="{DB558E5D-D39B-4D69-9AFB-D39771A8862D}" type="presParOf" srcId="{FBF53C6A-47DD-4455-86B7-151BD016D75B}" destId="{B415AEDE-3342-42C6-BD80-D5614B7EE9A3}" srcOrd="3" destOrd="0" presId="urn:microsoft.com/office/officeart/2008/layout/VerticalCurvedList"/>
    <dgm:cxn modelId="{47B11F2D-B07C-49B6-B94C-16422AB01B8D}" type="presParOf" srcId="{FBF53C6A-47DD-4455-86B7-151BD016D75B}" destId="{11EB68CA-FE10-48F4-9A22-3E7BB3D69A97}" srcOrd="4" destOrd="0" presId="urn:microsoft.com/office/officeart/2008/layout/VerticalCurvedList"/>
    <dgm:cxn modelId="{CA7DD1BD-FE14-4FFC-B08C-F220BB4C91B1}" type="presParOf" srcId="{11EB68CA-FE10-48F4-9A22-3E7BB3D69A97}" destId="{51CFB9EE-CF44-4AD3-917C-04D37F389B42}" srcOrd="0" destOrd="0" presId="urn:microsoft.com/office/officeart/2008/layout/VerticalCurvedList"/>
    <dgm:cxn modelId="{29A1434C-0246-4875-A7CA-156B56B513B4}" type="presParOf" srcId="{FBF53C6A-47DD-4455-86B7-151BD016D75B}" destId="{30AB61AD-0FB1-4AA7-876F-8C47BC9DDBDB}" srcOrd="5" destOrd="0" presId="urn:microsoft.com/office/officeart/2008/layout/VerticalCurvedList"/>
    <dgm:cxn modelId="{9CE98D02-50B7-4194-839E-1CEC30013125}" type="presParOf" srcId="{FBF53C6A-47DD-4455-86B7-151BD016D75B}" destId="{E345FE3B-270B-4A46-A6AF-50E77034822B}" srcOrd="6" destOrd="0" presId="urn:microsoft.com/office/officeart/2008/layout/VerticalCurvedList"/>
    <dgm:cxn modelId="{22CE6F8C-D72A-45E7-BB13-512A7656C5D5}" type="presParOf" srcId="{E345FE3B-270B-4A46-A6AF-50E77034822B}" destId="{81FE0615-5B06-4011-869D-7CE3658301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69F0C-B4D0-4FA0-B33F-4CC637AB5DB0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A3AB6E7-6C9C-40B1-AE60-EFA678515076}">
      <dgm:prSet phldrT="[Text]" custT="1"/>
      <dgm:spPr/>
      <dgm:t>
        <a:bodyPr/>
        <a:lstStyle/>
        <a:p>
          <a:r>
            <a:rPr lang="en-US" sz="2000" dirty="0"/>
            <a:t>Data </a:t>
          </a:r>
          <a:r>
            <a:rPr lang="en-US" sz="2000" dirty="0" err="1"/>
            <a:t>Pengajaran</a:t>
          </a:r>
          <a:r>
            <a:rPr lang="en-US" sz="2000" dirty="0"/>
            <a:t>, </a:t>
          </a:r>
          <a:r>
            <a:rPr lang="en-US" sz="2000" dirty="0" err="1"/>
            <a:t>Penguji</a:t>
          </a:r>
          <a:r>
            <a:rPr lang="en-US" sz="2000" dirty="0"/>
            <a:t>, </a:t>
          </a:r>
          <a:r>
            <a:rPr lang="en-US" sz="2000" dirty="0" err="1"/>
            <a:t>Pembimbing</a:t>
          </a:r>
          <a:r>
            <a:rPr lang="en-US" sz="2000" dirty="0"/>
            <a:t> yang </a:t>
          </a:r>
          <a:r>
            <a:rPr lang="en-US" sz="2000" dirty="0" err="1"/>
            <a:t>belum</a:t>
          </a:r>
          <a:r>
            <a:rPr lang="en-US" sz="2000" dirty="0"/>
            <a:t> </a:t>
          </a:r>
          <a:r>
            <a:rPr lang="en-US" sz="2000" dirty="0" err="1"/>
            <a:t>tersinkronisasi</a:t>
          </a:r>
          <a:r>
            <a:rPr lang="en-US" sz="2000" dirty="0"/>
            <a:t>  </a:t>
          </a:r>
          <a:endParaRPr lang="en-ID" sz="2000" dirty="0"/>
        </a:p>
      </dgm:t>
    </dgm:pt>
    <dgm:pt modelId="{639C3486-D8DF-4BED-BBD1-09F22B3DFF29}" type="parTrans" cxnId="{4EF3B71B-9118-4CC1-9885-53325842488B}">
      <dgm:prSet/>
      <dgm:spPr/>
      <dgm:t>
        <a:bodyPr/>
        <a:lstStyle/>
        <a:p>
          <a:endParaRPr lang="en-ID" sz="1000"/>
        </a:p>
      </dgm:t>
    </dgm:pt>
    <dgm:pt modelId="{A3040294-1DE6-421F-A20F-3DFF0563C986}" type="sibTrans" cxnId="{4EF3B71B-9118-4CC1-9885-53325842488B}">
      <dgm:prSet/>
      <dgm:spPr/>
      <dgm:t>
        <a:bodyPr/>
        <a:lstStyle/>
        <a:p>
          <a:endParaRPr lang="en-ID" sz="1000"/>
        </a:p>
      </dgm:t>
    </dgm:pt>
    <dgm:pt modelId="{BFF40671-6DC8-45DF-8485-0ACB6F23EC40}">
      <dgm:prSet phldrT="[Text]" custT="1"/>
      <dgm:spPr/>
      <dgm:t>
        <a:bodyPr/>
        <a:lstStyle/>
        <a:p>
          <a:r>
            <a:rPr lang="en-US" sz="2000" dirty="0" err="1"/>
            <a:t>Publikasi</a:t>
          </a:r>
          <a:r>
            <a:rPr lang="en-US" sz="2000" dirty="0"/>
            <a:t> SINTA yang </a:t>
          </a:r>
          <a:r>
            <a:rPr lang="en-US" sz="2000" dirty="0" err="1"/>
            <a:t>belum</a:t>
          </a:r>
          <a:r>
            <a:rPr lang="en-US" sz="2000" dirty="0"/>
            <a:t> </a:t>
          </a:r>
          <a:r>
            <a:rPr lang="en-US" sz="2000" dirty="0" err="1"/>
            <a:t>tersinkronisasi</a:t>
          </a:r>
          <a:r>
            <a:rPr lang="en-US" sz="2000" dirty="0"/>
            <a:t> </a:t>
          </a:r>
          <a:r>
            <a:rPr lang="en-US" sz="2000" dirty="0" err="1"/>
            <a:t>ke</a:t>
          </a:r>
          <a:r>
            <a:rPr lang="en-US" sz="2000" dirty="0"/>
            <a:t> </a:t>
          </a:r>
          <a:r>
            <a:rPr lang="en-US" sz="2000" dirty="0" err="1"/>
            <a:t>bidang</a:t>
          </a:r>
          <a:r>
            <a:rPr lang="en-US" sz="2000" dirty="0"/>
            <a:t> </a:t>
          </a:r>
          <a:r>
            <a:rPr lang="en-US" sz="2000" dirty="0" err="1"/>
            <a:t>Penelitian</a:t>
          </a:r>
          <a:endParaRPr lang="en-ID" sz="2000" dirty="0"/>
        </a:p>
      </dgm:t>
    </dgm:pt>
    <dgm:pt modelId="{E172D5FE-B3D9-4A6B-B074-5EA67EC12A48}" type="parTrans" cxnId="{75EBC993-A84C-4C23-AC84-ADA923AC90D2}">
      <dgm:prSet/>
      <dgm:spPr/>
      <dgm:t>
        <a:bodyPr/>
        <a:lstStyle/>
        <a:p>
          <a:endParaRPr lang="en-ID" sz="1000"/>
        </a:p>
      </dgm:t>
    </dgm:pt>
    <dgm:pt modelId="{E07FE285-6F2C-4FC7-8529-F20BD1F353D5}" type="sibTrans" cxnId="{75EBC993-A84C-4C23-AC84-ADA923AC90D2}">
      <dgm:prSet/>
      <dgm:spPr/>
      <dgm:t>
        <a:bodyPr/>
        <a:lstStyle/>
        <a:p>
          <a:endParaRPr lang="en-ID" sz="1000"/>
        </a:p>
      </dgm:t>
    </dgm:pt>
    <dgm:pt modelId="{E655C7F5-4F29-4B95-81CE-2D853E03EEF4}">
      <dgm:prSet phldrT="[Text]" custT="1"/>
      <dgm:spPr/>
      <dgm:t>
        <a:bodyPr/>
        <a:lstStyle/>
        <a:p>
          <a:r>
            <a:rPr lang="en-US" sz="2000" dirty="0" err="1"/>
            <a:t>Dokumen</a:t>
          </a:r>
          <a:r>
            <a:rPr lang="en-US" sz="2000" dirty="0"/>
            <a:t> </a:t>
          </a:r>
          <a:r>
            <a:rPr lang="en-US" sz="2000" dirty="0" err="1"/>
            <a:t>lampiran</a:t>
          </a:r>
          <a:r>
            <a:rPr lang="en-US" sz="2000" dirty="0"/>
            <a:t> yang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lengkap</a:t>
          </a:r>
          <a:endParaRPr lang="en-ID" sz="2000" dirty="0"/>
        </a:p>
      </dgm:t>
    </dgm:pt>
    <dgm:pt modelId="{9D357F44-75D9-4FE1-9623-56BB3461F953}" type="parTrans" cxnId="{341E2989-9356-4542-B514-44E732C69CAC}">
      <dgm:prSet/>
      <dgm:spPr/>
      <dgm:t>
        <a:bodyPr/>
        <a:lstStyle/>
        <a:p>
          <a:endParaRPr lang="en-ID" sz="1000"/>
        </a:p>
      </dgm:t>
    </dgm:pt>
    <dgm:pt modelId="{50D1F547-8631-40F6-BDCE-DC6EC13ED3DA}" type="sibTrans" cxnId="{341E2989-9356-4542-B514-44E732C69CAC}">
      <dgm:prSet/>
      <dgm:spPr/>
      <dgm:t>
        <a:bodyPr/>
        <a:lstStyle/>
        <a:p>
          <a:endParaRPr lang="en-ID" sz="1000"/>
        </a:p>
      </dgm:t>
    </dgm:pt>
    <dgm:pt modelId="{07EF4A07-1BAB-4F4F-A08D-AE642567585E}">
      <dgm:prSet custT="1"/>
      <dgm:spPr/>
      <dgm:t>
        <a:bodyPr/>
        <a:lstStyle/>
        <a:p>
          <a:r>
            <a:rPr lang="en-US" sz="2000" dirty="0" err="1"/>
            <a:t>Dosen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mengecek</a:t>
          </a:r>
          <a:r>
            <a:rPr lang="en-US" sz="2000" dirty="0"/>
            <a:t>/</a:t>
          </a:r>
          <a:r>
            <a:rPr lang="en-US" sz="2000" dirty="0" err="1"/>
            <a:t>Memonitor</a:t>
          </a:r>
          <a:r>
            <a:rPr lang="en-US" sz="2000" dirty="0"/>
            <a:t> Kembali </a:t>
          </a:r>
          <a:r>
            <a:rPr lang="en-US" sz="2000" dirty="0" err="1"/>
            <a:t>ajuan</a:t>
          </a:r>
          <a:r>
            <a:rPr lang="en-US" sz="2000" dirty="0"/>
            <a:t> </a:t>
          </a:r>
          <a:r>
            <a:rPr lang="en-US" sz="2000" dirty="0" err="1"/>
            <a:t>laporan</a:t>
          </a:r>
          <a:r>
            <a:rPr lang="en-US" sz="2000" dirty="0"/>
            <a:t> BKD </a:t>
          </a:r>
          <a:endParaRPr lang="en-ID" sz="2000" dirty="0"/>
        </a:p>
      </dgm:t>
    </dgm:pt>
    <dgm:pt modelId="{06748FCF-DCE0-4BFC-ADC7-FF16955A54BD}" type="parTrans" cxnId="{F17E9E88-ABDD-4FD3-BE02-94FE2C8779A2}">
      <dgm:prSet/>
      <dgm:spPr/>
      <dgm:t>
        <a:bodyPr/>
        <a:lstStyle/>
        <a:p>
          <a:endParaRPr lang="en-ID"/>
        </a:p>
      </dgm:t>
    </dgm:pt>
    <dgm:pt modelId="{BBA1D6D0-39B4-4096-9AFA-8A61D23CFA6E}" type="sibTrans" cxnId="{F17E9E88-ABDD-4FD3-BE02-94FE2C8779A2}">
      <dgm:prSet/>
      <dgm:spPr/>
      <dgm:t>
        <a:bodyPr/>
        <a:lstStyle/>
        <a:p>
          <a:endParaRPr lang="en-ID"/>
        </a:p>
      </dgm:t>
    </dgm:pt>
    <dgm:pt modelId="{9E6E4398-9391-4973-8DF3-6085C390B70C}">
      <dgm:prSet custT="1"/>
      <dgm:spPr/>
      <dgm:t>
        <a:bodyPr/>
        <a:lstStyle/>
        <a:p>
          <a:r>
            <a:rPr lang="en-US" sz="2000" dirty="0" err="1"/>
            <a:t>Dosen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Update data </a:t>
          </a:r>
          <a:r>
            <a:rPr lang="en-US" sz="2000" dirty="0" err="1"/>
            <a:t>terbaru</a:t>
          </a:r>
          <a:r>
            <a:rPr lang="en-US" sz="2000" dirty="0"/>
            <a:t> (</a:t>
          </a:r>
          <a:r>
            <a:rPr lang="en-US" sz="2000" dirty="0" err="1"/>
            <a:t>Jabatan</a:t>
          </a:r>
          <a:r>
            <a:rPr lang="en-US" sz="2000" dirty="0"/>
            <a:t> </a:t>
          </a:r>
          <a:r>
            <a:rPr lang="en-US" sz="2000" dirty="0" err="1"/>
            <a:t>Struktural</a:t>
          </a:r>
          <a:r>
            <a:rPr lang="en-US" sz="2000" dirty="0"/>
            <a:t>)</a:t>
          </a:r>
          <a:endParaRPr lang="en-ID" sz="2000" dirty="0"/>
        </a:p>
      </dgm:t>
    </dgm:pt>
    <dgm:pt modelId="{FB485D6D-5C64-4A3D-A956-8730F145595E}" type="parTrans" cxnId="{A9F7F7EE-42A1-495F-988D-2F75D6017A35}">
      <dgm:prSet/>
      <dgm:spPr/>
      <dgm:t>
        <a:bodyPr/>
        <a:lstStyle/>
        <a:p>
          <a:endParaRPr lang="en-ID"/>
        </a:p>
      </dgm:t>
    </dgm:pt>
    <dgm:pt modelId="{D748C8C3-0E15-40A2-93AD-A11278DE1E2C}" type="sibTrans" cxnId="{A9F7F7EE-42A1-495F-988D-2F75D6017A35}">
      <dgm:prSet/>
      <dgm:spPr/>
      <dgm:t>
        <a:bodyPr/>
        <a:lstStyle/>
        <a:p>
          <a:endParaRPr lang="en-ID"/>
        </a:p>
      </dgm:t>
    </dgm:pt>
    <dgm:pt modelId="{7AD079C2-B667-4225-A3B3-F3101413D35D}">
      <dgm:prSet custT="1"/>
      <dgm:spPr/>
      <dgm:t>
        <a:bodyPr/>
        <a:lstStyle/>
        <a:p>
          <a:r>
            <a:rPr lang="en-US" sz="2000" dirty="0" err="1"/>
            <a:t>Dosen</a:t>
          </a:r>
          <a:r>
            <a:rPr lang="en-US" sz="2000" dirty="0"/>
            <a:t> Salah </a:t>
          </a:r>
          <a:r>
            <a:rPr lang="en-US" sz="2000" dirty="0" err="1"/>
            <a:t>pilih</a:t>
          </a:r>
          <a:r>
            <a:rPr lang="en-US" sz="2000" dirty="0"/>
            <a:t> </a:t>
          </a:r>
          <a:r>
            <a:rPr lang="en-US" sz="2000" dirty="0" err="1"/>
            <a:t>beban</a:t>
          </a:r>
          <a:r>
            <a:rPr lang="en-US" sz="2000" dirty="0"/>
            <a:t> </a:t>
          </a:r>
          <a:r>
            <a:rPr lang="en-US" sz="2000" dirty="0" err="1"/>
            <a:t>lebih</a:t>
          </a:r>
          <a:r>
            <a:rPr lang="en-US" sz="2000" dirty="0"/>
            <a:t> SKS di </a:t>
          </a:r>
          <a:r>
            <a:rPr lang="en-US" sz="2000" dirty="0" err="1"/>
            <a:t>Layanan</a:t>
          </a:r>
          <a:r>
            <a:rPr lang="en-US" sz="2000" dirty="0"/>
            <a:t> BKD</a:t>
          </a:r>
          <a:endParaRPr lang="en-ID" sz="2000" dirty="0"/>
        </a:p>
      </dgm:t>
    </dgm:pt>
    <dgm:pt modelId="{4C55D111-AA49-4F98-BF00-07EA52504D13}" type="parTrans" cxnId="{0F59AE1B-C868-47E2-8077-5C0BC31B341A}">
      <dgm:prSet/>
      <dgm:spPr/>
    </dgm:pt>
    <dgm:pt modelId="{C4695E13-C887-4790-BA1A-F1FDA5C2D7B7}" type="sibTrans" cxnId="{0F59AE1B-C868-47E2-8077-5C0BC31B341A}">
      <dgm:prSet/>
      <dgm:spPr/>
    </dgm:pt>
    <dgm:pt modelId="{77E9FFA4-41F7-42A8-83B3-6466EF5A582F}" type="pres">
      <dgm:prSet presAssocID="{8D469F0C-B4D0-4FA0-B33F-4CC637AB5DB0}" presName="Name0" presStyleCnt="0">
        <dgm:presLayoutVars>
          <dgm:chMax val="7"/>
          <dgm:chPref val="7"/>
          <dgm:dir/>
        </dgm:presLayoutVars>
      </dgm:prSet>
      <dgm:spPr/>
    </dgm:pt>
    <dgm:pt modelId="{4E8444DB-CE08-47EF-A853-5BA2F1D5B64F}" type="pres">
      <dgm:prSet presAssocID="{8D469F0C-B4D0-4FA0-B33F-4CC637AB5DB0}" presName="Name1" presStyleCnt="0"/>
      <dgm:spPr/>
    </dgm:pt>
    <dgm:pt modelId="{56479FB9-8B31-4248-883E-7C4AFAE67370}" type="pres">
      <dgm:prSet presAssocID="{8D469F0C-B4D0-4FA0-B33F-4CC637AB5DB0}" presName="cycle" presStyleCnt="0"/>
      <dgm:spPr/>
    </dgm:pt>
    <dgm:pt modelId="{02E13865-A43D-476F-B69B-08124463EC76}" type="pres">
      <dgm:prSet presAssocID="{8D469F0C-B4D0-4FA0-B33F-4CC637AB5DB0}" presName="srcNode" presStyleLbl="node1" presStyleIdx="0" presStyleCnt="6"/>
      <dgm:spPr/>
    </dgm:pt>
    <dgm:pt modelId="{FE48939E-04A7-4092-B040-2A86AB0C2285}" type="pres">
      <dgm:prSet presAssocID="{8D469F0C-B4D0-4FA0-B33F-4CC637AB5DB0}" presName="conn" presStyleLbl="parChTrans1D2" presStyleIdx="0" presStyleCnt="1"/>
      <dgm:spPr/>
    </dgm:pt>
    <dgm:pt modelId="{73C6D4D1-EADF-40A3-89C9-C13FB5561A28}" type="pres">
      <dgm:prSet presAssocID="{8D469F0C-B4D0-4FA0-B33F-4CC637AB5DB0}" presName="extraNode" presStyleLbl="node1" presStyleIdx="0" presStyleCnt="6"/>
      <dgm:spPr/>
    </dgm:pt>
    <dgm:pt modelId="{BCF6B5F0-7609-44C2-9D3C-1CE37D6BC107}" type="pres">
      <dgm:prSet presAssocID="{8D469F0C-B4D0-4FA0-B33F-4CC637AB5DB0}" presName="dstNode" presStyleLbl="node1" presStyleIdx="0" presStyleCnt="6"/>
      <dgm:spPr/>
    </dgm:pt>
    <dgm:pt modelId="{4B688F4F-98DC-48D2-903F-C6412F65C8D8}" type="pres">
      <dgm:prSet presAssocID="{3A3AB6E7-6C9C-40B1-AE60-EFA678515076}" presName="text_1" presStyleLbl="node1" presStyleIdx="0" presStyleCnt="6">
        <dgm:presLayoutVars>
          <dgm:bulletEnabled val="1"/>
        </dgm:presLayoutVars>
      </dgm:prSet>
      <dgm:spPr/>
    </dgm:pt>
    <dgm:pt modelId="{BFC9B3A7-CD51-4947-AC39-543D79695D28}" type="pres">
      <dgm:prSet presAssocID="{3A3AB6E7-6C9C-40B1-AE60-EFA678515076}" presName="accent_1" presStyleCnt="0"/>
      <dgm:spPr/>
    </dgm:pt>
    <dgm:pt modelId="{03A1FA1A-FDBE-47B2-A640-1A0410767D0C}" type="pres">
      <dgm:prSet presAssocID="{3A3AB6E7-6C9C-40B1-AE60-EFA678515076}" presName="accentRepeatNode" presStyleLbl="solidFgAcc1" presStyleIdx="0" presStyleCnt="6"/>
      <dgm:spPr/>
    </dgm:pt>
    <dgm:pt modelId="{456D3965-476D-4A42-8F23-0CE1E0266CF1}" type="pres">
      <dgm:prSet presAssocID="{BFF40671-6DC8-45DF-8485-0ACB6F23EC40}" presName="text_2" presStyleLbl="node1" presStyleIdx="1" presStyleCnt="6">
        <dgm:presLayoutVars>
          <dgm:bulletEnabled val="1"/>
        </dgm:presLayoutVars>
      </dgm:prSet>
      <dgm:spPr/>
    </dgm:pt>
    <dgm:pt modelId="{6354078F-E561-4FE4-B16D-94B8AA5238DD}" type="pres">
      <dgm:prSet presAssocID="{BFF40671-6DC8-45DF-8485-0ACB6F23EC40}" presName="accent_2" presStyleCnt="0"/>
      <dgm:spPr/>
    </dgm:pt>
    <dgm:pt modelId="{7B16632A-B9CF-4B67-BC3B-EE91C174925B}" type="pres">
      <dgm:prSet presAssocID="{BFF40671-6DC8-45DF-8485-0ACB6F23EC40}" presName="accentRepeatNode" presStyleLbl="solidFgAcc1" presStyleIdx="1" presStyleCnt="6"/>
      <dgm:spPr/>
    </dgm:pt>
    <dgm:pt modelId="{5E045F36-827C-4216-AC0C-DF484867CF46}" type="pres">
      <dgm:prSet presAssocID="{E655C7F5-4F29-4B95-81CE-2D853E03EEF4}" presName="text_3" presStyleLbl="node1" presStyleIdx="2" presStyleCnt="6">
        <dgm:presLayoutVars>
          <dgm:bulletEnabled val="1"/>
        </dgm:presLayoutVars>
      </dgm:prSet>
      <dgm:spPr/>
    </dgm:pt>
    <dgm:pt modelId="{EF92DB67-47E4-4320-9AD1-037719C43DD2}" type="pres">
      <dgm:prSet presAssocID="{E655C7F5-4F29-4B95-81CE-2D853E03EEF4}" presName="accent_3" presStyleCnt="0"/>
      <dgm:spPr/>
    </dgm:pt>
    <dgm:pt modelId="{842CE22D-A8F2-4273-8186-EA50EFF7AC06}" type="pres">
      <dgm:prSet presAssocID="{E655C7F5-4F29-4B95-81CE-2D853E03EEF4}" presName="accentRepeatNode" presStyleLbl="solidFgAcc1" presStyleIdx="2" presStyleCnt="6"/>
      <dgm:spPr/>
    </dgm:pt>
    <dgm:pt modelId="{37AF3591-2E9A-4F34-B683-58277F9B6F28}" type="pres">
      <dgm:prSet presAssocID="{9E6E4398-9391-4973-8DF3-6085C390B70C}" presName="text_4" presStyleLbl="node1" presStyleIdx="3" presStyleCnt="6">
        <dgm:presLayoutVars>
          <dgm:bulletEnabled val="1"/>
        </dgm:presLayoutVars>
      </dgm:prSet>
      <dgm:spPr/>
    </dgm:pt>
    <dgm:pt modelId="{6CBC96BE-849B-4FFA-B5C2-5E33D59935FE}" type="pres">
      <dgm:prSet presAssocID="{9E6E4398-9391-4973-8DF3-6085C390B70C}" presName="accent_4" presStyleCnt="0"/>
      <dgm:spPr/>
    </dgm:pt>
    <dgm:pt modelId="{201AA943-AEB5-4723-89EA-FF559616F71D}" type="pres">
      <dgm:prSet presAssocID="{9E6E4398-9391-4973-8DF3-6085C390B70C}" presName="accentRepeatNode" presStyleLbl="solidFgAcc1" presStyleIdx="3" presStyleCnt="6"/>
      <dgm:spPr/>
    </dgm:pt>
    <dgm:pt modelId="{57E9B1E2-FAEC-4C8A-A182-7F0C1394DA7C}" type="pres">
      <dgm:prSet presAssocID="{7AD079C2-B667-4225-A3B3-F3101413D35D}" presName="text_5" presStyleLbl="node1" presStyleIdx="4" presStyleCnt="6">
        <dgm:presLayoutVars>
          <dgm:bulletEnabled val="1"/>
        </dgm:presLayoutVars>
      </dgm:prSet>
      <dgm:spPr/>
    </dgm:pt>
    <dgm:pt modelId="{C2187AF2-7DD0-4F31-8180-46CFE8CC84D3}" type="pres">
      <dgm:prSet presAssocID="{7AD079C2-B667-4225-A3B3-F3101413D35D}" presName="accent_5" presStyleCnt="0"/>
      <dgm:spPr/>
    </dgm:pt>
    <dgm:pt modelId="{519347CC-196B-423A-80D9-9E1367807606}" type="pres">
      <dgm:prSet presAssocID="{7AD079C2-B667-4225-A3B3-F3101413D35D}" presName="accentRepeatNode" presStyleLbl="solidFgAcc1" presStyleIdx="4" presStyleCnt="6"/>
      <dgm:spPr/>
    </dgm:pt>
    <dgm:pt modelId="{30173F7D-E0D8-4603-AF16-6E20D318652E}" type="pres">
      <dgm:prSet presAssocID="{07EF4A07-1BAB-4F4F-A08D-AE642567585E}" presName="text_6" presStyleLbl="node1" presStyleIdx="5" presStyleCnt="6">
        <dgm:presLayoutVars>
          <dgm:bulletEnabled val="1"/>
        </dgm:presLayoutVars>
      </dgm:prSet>
      <dgm:spPr/>
    </dgm:pt>
    <dgm:pt modelId="{740FFD9D-8068-444D-A45A-C40EB57342D3}" type="pres">
      <dgm:prSet presAssocID="{07EF4A07-1BAB-4F4F-A08D-AE642567585E}" presName="accent_6" presStyleCnt="0"/>
      <dgm:spPr/>
    </dgm:pt>
    <dgm:pt modelId="{7EA51CC5-E740-4DA6-AB1D-9C1B00B1F41F}" type="pres">
      <dgm:prSet presAssocID="{07EF4A07-1BAB-4F4F-A08D-AE642567585E}" presName="accentRepeatNode" presStyleLbl="solidFgAcc1" presStyleIdx="5" presStyleCnt="6"/>
      <dgm:spPr/>
    </dgm:pt>
  </dgm:ptLst>
  <dgm:cxnLst>
    <dgm:cxn modelId="{8152DC01-15C5-4E4C-B83D-A3FFEA6BB208}" type="presOf" srcId="{7AD079C2-B667-4225-A3B3-F3101413D35D}" destId="{57E9B1E2-FAEC-4C8A-A182-7F0C1394DA7C}" srcOrd="0" destOrd="0" presId="urn:microsoft.com/office/officeart/2008/layout/VerticalCurvedList"/>
    <dgm:cxn modelId="{63050C08-E19C-43B4-BFF5-746F03C3646D}" type="presOf" srcId="{3A3AB6E7-6C9C-40B1-AE60-EFA678515076}" destId="{4B688F4F-98DC-48D2-903F-C6412F65C8D8}" srcOrd="0" destOrd="0" presId="urn:microsoft.com/office/officeart/2008/layout/VerticalCurvedList"/>
    <dgm:cxn modelId="{0F59AE1B-C868-47E2-8077-5C0BC31B341A}" srcId="{8D469F0C-B4D0-4FA0-B33F-4CC637AB5DB0}" destId="{7AD079C2-B667-4225-A3B3-F3101413D35D}" srcOrd="4" destOrd="0" parTransId="{4C55D111-AA49-4F98-BF00-07EA52504D13}" sibTransId="{C4695E13-C887-4790-BA1A-F1FDA5C2D7B7}"/>
    <dgm:cxn modelId="{4EF3B71B-9118-4CC1-9885-53325842488B}" srcId="{8D469F0C-B4D0-4FA0-B33F-4CC637AB5DB0}" destId="{3A3AB6E7-6C9C-40B1-AE60-EFA678515076}" srcOrd="0" destOrd="0" parTransId="{639C3486-D8DF-4BED-BBD1-09F22B3DFF29}" sibTransId="{A3040294-1DE6-421F-A20F-3DFF0563C986}"/>
    <dgm:cxn modelId="{8E476A1F-839C-472E-938E-4253EF3D8BC0}" type="presOf" srcId="{07EF4A07-1BAB-4F4F-A08D-AE642567585E}" destId="{30173F7D-E0D8-4603-AF16-6E20D318652E}" srcOrd="0" destOrd="0" presId="urn:microsoft.com/office/officeart/2008/layout/VerticalCurvedList"/>
    <dgm:cxn modelId="{FFFE851F-E6B1-46E1-8C92-1295409E0AC6}" type="presOf" srcId="{BFF40671-6DC8-45DF-8485-0ACB6F23EC40}" destId="{456D3965-476D-4A42-8F23-0CE1E0266CF1}" srcOrd="0" destOrd="0" presId="urn:microsoft.com/office/officeart/2008/layout/VerticalCurvedList"/>
    <dgm:cxn modelId="{B8CB0C55-F858-4E40-8FC4-B2262CA0E9D1}" type="presOf" srcId="{E655C7F5-4F29-4B95-81CE-2D853E03EEF4}" destId="{5E045F36-827C-4216-AC0C-DF484867CF46}" srcOrd="0" destOrd="0" presId="urn:microsoft.com/office/officeart/2008/layout/VerticalCurvedList"/>
    <dgm:cxn modelId="{4FFB5A7D-B2D5-45DB-8FC6-DB024C218EF6}" type="presOf" srcId="{A3040294-1DE6-421F-A20F-3DFF0563C986}" destId="{FE48939E-04A7-4092-B040-2A86AB0C2285}" srcOrd="0" destOrd="0" presId="urn:microsoft.com/office/officeart/2008/layout/VerticalCurvedList"/>
    <dgm:cxn modelId="{9E75C17F-D2B2-4241-BA9C-8FE1FE175BFA}" type="presOf" srcId="{8D469F0C-B4D0-4FA0-B33F-4CC637AB5DB0}" destId="{77E9FFA4-41F7-42A8-83B3-6466EF5A582F}" srcOrd="0" destOrd="0" presId="urn:microsoft.com/office/officeart/2008/layout/VerticalCurvedList"/>
    <dgm:cxn modelId="{F17E9E88-ABDD-4FD3-BE02-94FE2C8779A2}" srcId="{8D469F0C-B4D0-4FA0-B33F-4CC637AB5DB0}" destId="{07EF4A07-1BAB-4F4F-A08D-AE642567585E}" srcOrd="5" destOrd="0" parTransId="{06748FCF-DCE0-4BFC-ADC7-FF16955A54BD}" sibTransId="{BBA1D6D0-39B4-4096-9AFA-8A61D23CFA6E}"/>
    <dgm:cxn modelId="{341E2989-9356-4542-B514-44E732C69CAC}" srcId="{8D469F0C-B4D0-4FA0-B33F-4CC637AB5DB0}" destId="{E655C7F5-4F29-4B95-81CE-2D853E03EEF4}" srcOrd="2" destOrd="0" parTransId="{9D357F44-75D9-4FE1-9623-56BB3461F953}" sibTransId="{50D1F547-8631-40F6-BDCE-DC6EC13ED3DA}"/>
    <dgm:cxn modelId="{75EBC993-A84C-4C23-AC84-ADA923AC90D2}" srcId="{8D469F0C-B4D0-4FA0-B33F-4CC637AB5DB0}" destId="{BFF40671-6DC8-45DF-8485-0ACB6F23EC40}" srcOrd="1" destOrd="0" parTransId="{E172D5FE-B3D9-4A6B-B074-5EA67EC12A48}" sibTransId="{E07FE285-6F2C-4FC7-8529-F20BD1F353D5}"/>
    <dgm:cxn modelId="{8687BFDF-B87F-4F0D-9ACF-792AB181918F}" type="presOf" srcId="{9E6E4398-9391-4973-8DF3-6085C390B70C}" destId="{37AF3591-2E9A-4F34-B683-58277F9B6F28}" srcOrd="0" destOrd="0" presId="urn:microsoft.com/office/officeart/2008/layout/VerticalCurvedList"/>
    <dgm:cxn modelId="{A9F7F7EE-42A1-495F-988D-2F75D6017A35}" srcId="{8D469F0C-B4D0-4FA0-B33F-4CC637AB5DB0}" destId="{9E6E4398-9391-4973-8DF3-6085C390B70C}" srcOrd="3" destOrd="0" parTransId="{FB485D6D-5C64-4A3D-A956-8730F145595E}" sibTransId="{D748C8C3-0E15-40A2-93AD-A11278DE1E2C}"/>
    <dgm:cxn modelId="{41B4B854-466A-4130-AD85-1C5E9B0460C8}" type="presParOf" srcId="{77E9FFA4-41F7-42A8-83B3-6466EF5A582F}" destId="{4E8444DB-CE08-47EF-A853-5BA2F1D5B64F}" srcOrd="0" destOrd="0" presId="urn:microsoft.com/office/officeart/2008/layout/VerticalCurvedList"/>
    <dgm:cxn modelId="{D4F06190-7F9A-4BCF-A201-73C75F9BFC90}" type="presParOf" srcId="{4E8444DB-CE08-47EF-A853-5BA2F1D5B64F}" destId="{56479FB9-8B31-4248-883E-7C4AFAE67370}" srcOrd="0" destOrd="0" presId="urn:microsoft.com/office/officeart/2008/layout/VerticalCurvedList"/>
    <dgm:cxn modelId="{258255F7-1A5D-4993-8074-94EB47707B7A}" type="presParOf" srcId="{56479FB9-8B31-4248-883E-7C4AFAE67370}" destId="{02E13865-A43D-476F-B69B-08124463EC76}" srcOrd="0" destOrd="0" presId="urn:microsoft.com/office/officeart/2008/layout/VerticalCurvedList"/>
    <dgm:cxn modelId="{A1BE065E-0BF7-486F-9FAD-C38342275057}" type="presParOf" srcId="{56479FB9-8B31-4248-883E-7C4AFAE67370}" destId="{FE48939E-04A7-4092-B040-2A86AB0C2285}" srcOrd="1" destOrd="0" presId="urn:microsoft.com/office/officeart/2008/layout/VerticalCurvedList"/>
    <dgm:cxn modelId="{99665CDC-8905-4EE2-8264-1AE4AE3F49DD}" type="presParOf" srcId="{56479FB9-8B31-4248-883E-7C4AFAE67370}" destId="{73C6D4D1-EADF-40A3-89C9-C13FB5561A28}" srcOrd="2" destOrd="0" presId="urn:microsoft.com/office/officeart/2008/layout/VerticalCurvedList"/>
    <dgm:cxn modelId="{1926EAC6-D633-4998-A687-7AC3FC299F58}" type="presParOf" srcId="{56479FB9-8B31-4248-883E-7C4AFAE67370}" destId="{BCF6B5F0-7609-44C2-9D3C-1CE37D6BC107}" srcOrd="3" destOrd="0" presId="urn:microsoft.com/office/officeart/2008/layout/VerticalCurvedList"/>
    <dgm:cxn modelId="{3759E53F-7AE3-4C1C-8EED-AFCC2F1B7D7D}" type="presParOf" srcId="{4E8444DB-CE08-47EF-A853-5BA2F1D5B64F}" destId="{4B688F4F-98DC-48D2-903F-C6412F65C8D8}" srcOrd="1" destOrd="0" presId="urn:microsoft.com/office/officeart/2008/layout/VerticalCurvedList"/>
    <dgm:cxn modelId="{9120915D-20B7-45DD-868F-1FB62D3C1043}" type="presParOf" srcId="{4E8444DB-CE08-47EF-A853-5BA2F1D5B64F}" destId="{BFC9B3A7-CD51-4947-AC39-543D79695D28}" srcOrd="2" destOrd="0" presId="urn:microsoft.com/office/officeart/2008/layout/VerticalCurvedList"/>
    <dgm:cxn modelId="{A70AC472-EBB3-4A70-8E0C-1EF48D883D22}" type="presParOf" srcId="{BFC9B3A7-CD51-4947-AC39-543D79695D28}" destId="{03A1FA1A-FDBE-47B2-A640-1A0410767D0C}" srcOrd="0" destOrd="0" presId="urn:microsoft.com/office/officeart/2008/layout/VerticalCurvedList"/>
    <dgm:cxn modelId="{027BAC79-91EA-492E-BC34-4A63984F629B}" type="presParOf" srcId="{4E8444DB-CE08-47EF-A853-5BA2F1D5B64F}" destId="{456D3965-476D-4A42-8F23-0CE1E0266CF1}" srcOrd="3" destOrd="0" presId="urn:microsoft.com/office/officeart/2008/layout/VerticalCurvedList"/>
    <dgm:cxn modelId="{F0FD5E36-DB81-4E9B-9BBF-F1D17677BA07}" type="presParOf" srcId="{4E8444DB-CE08-47EF-A853-5BA2F1D5B64F}" destId="{6354078F-E561-4FE4-B16D-94B8AA5238DD}" srcOrd="4" destOrd="0" presId="urn:microsoft.com/office/officeart/2008/layout/VerticalCurvedList"/>
    <dgm:cxn modelId="{50CE4EBC-972B-4FE8-B3BF-112ECB08F500}" type="presParOf" srcId="{6354078F-E561-4FE4-B16D-94B8AA5238DD}" destId="{7B16632A-B9CF-4B67-BC3B-EE91C174925B}" srcOrd="0" destOrd="0" presId="urn:microsoft.com/office/officeart/2008/layout/VerticalCurvedList"/>
    <dgm:cxn modelId="{2A1C2BE5-7DC0-4A85-9A2D-63D85424399F}" type="presParOf" srcId="{4E8444DB-CE08-47EF-A853-5BA2F1D5B64F}" destId="{5E045F36-827C-4216-AC0C-DF484867CF46}" srcOrd="5" destOrd="0" presId="urn:microsoft.com/office/officeart/2008/layout/VerticalCurvedList"/>
    <dgm:cxn modelId="{4A9A59DD-B42E-42A4-8774-FB66E2C57853}" type="presParOf" srcId="{4E8444DB-CE08-47EF-A853-5BA2F1D5B64F}" destId="{EF92DB67-47E4-4320-9AD1-037719C43DD2}" srcOrd="6" destOrd="0" presId="urn:microsoft.com/office/officeart/2008/layout/VerticalCurvedList"/>
    <dgm:cxn modelId="{90C3866B-E37B-49DA-A9FF-E7E92B0B4CE8}" type="presParOf" srcId="{EF92DB67-47E4-4320-9AD1-037719C43DD2}" destId="{842CE22D-A8F2-4273-8186-EA50EFF7AC06}" srcOrd="0" destOrd="0" presId="urn:microsoft.com/office/officeart/2008/layout/VerticalCurvedList"/>
    <dgm:cxn modelId="{E65B6D3B-7C0D-4981-ADCC-DC7F75093F3E}" type="presParOf" srcId="{4E8444DB-CE08-47EF-A853-5BA2F1D5B64F}" destId="{37AF3591-2E9A-4F34-B683-58277F9B6F28}" srcOrd="7" destOrd="0" presId="urn:microsoft.com/office/officeart/2008/layout/VerticalCurvedList"/>
    <dgm:cxn modelId="{0F6A01FD-9606-4674-B993-08270E93E78D}" type="presParOf" srcId="{4E8444DB-CE08-47EF-A853-5BA2F1D5B64F}" destId="{6CBC96BE-849B-4FFA-B5C2-5E33D59935FE}" srcOrd="8" destOrd="0" presId="urn:microsoft.com/office/officeart/2008/layout/VerticalCurvedList"/>
    <dgm:cxn modelId="{16E08BE5-CB36-4CEE-8935-96989903F7E0}" type="presParOf" srcId="{6CBC96BE-849B-4FFA-B5C2-5E33D59935FE}" destId="{201AA943-AEB5-4723-89EA-FF559616F71D}" srcOrd="0" destOrd="0" presId="urn:microsoft.com/office/officeart/2008/layout/VerticalCurvedList"/>
    <dgm:cxn modelId="{BB924F57-A080-46BF-B9BA-DA44C88C5EA2}" type="presParOf" srcId="{4E8444DB-CE08-47EF-A853-5BA2F1D5B64F}" destId="{57E9B1E2-FAEC-4C8A-A182-7F0C1394DA7C}" srcOrd="9" destOrd="0" presId="urn:microsoft.com/office/officeart/2008/layout/VerticalCurvedList"/>
    <dgm:cxn modelId="{47A4DB31-132C-4A50-BE4F-62B284B35A1A}" type="presParOf" srcId="{4E8444DB-CE08-47EF-A853-5BA2F1D5B64F}" destId="{C2187AF2-7DD0-4F31-8180-46CFE8CC84D3}" srcOrd="10" destOrd="0" presId="urn:microsoft.com/office/officeart/2008/layout/VerticalCurvedList"/>
    <dgm:cxn modelId="{B693B948-A9EA-45FF-B406-0E44465A8B75}" type="presParOf" srcId="{C2187AF2-7DD0-4F31-8180-46CFE8CC84D3}" destId="{519347CC-196B-423A-80D9-9E1367807606}" srcOrd="0" destOrd="0" presId="urn:microsoft.com/office/officeart/2008/layout/VerticalCurvedList"/>
    <dgm:cxn modelId="{4F5C10E8-D738-4B86-89C4-435ADAB4C3BC}" type="presParOf" srcId="{4E8444DB-CE08-47EF-A853-5BA2F1D5B64F}" destId="{30173F7D-E0D8-4603-AF16-6E20D318652E}" srcOrd="11" destOrd="0" presId="urn:microsoft.com/office/officeart/2008/layout/VerticalCurvedList"/>
    <dgm:cxn modelId="{69723CE7-F686-4957-B364-BF80F30A0B58}" type="presParOf" srcId="{4E8444DB-CE08-47EF-A853-5BA2F1D5B64F}" destId="{740FFD9D-8068-444D-A45A-C40EB57342D3}" srcOrd="12" destOrd="0" presId="urn:microsoft.com/office/officeart/2008/layout/VerticalCurvedList"/>
    <dgm:cxn modelId="{3924BAFB-EF35-4FC9-A2BC-41C632A74107}" type="presParOf" srcId="{740FFD9D-8068-444D-A45A-C40EB57342D3}" destId="{7EA51CC5-E740-4DA6-AB1D-9C1B00B1F4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69F0C-B4D0-4FA0-B33F-4CC637AB5DB0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A3AB6E7-6C9C-40B1-AE60-EFA678515076}">
      <dgm:prSet phldrT="[Text]" custT="1"/>
      <dgm:spPr/>
      <dgm:t>
        <a:bodyPr/>
        <a:lstStyle/>
        <a:p>
          <a:r>
            <a:rPr lang="en-US" sz="2000" dirty="0" err="1"/>
            <a:t>Kurangnya</a:t>
          </a:r>
          <a:r>
            <a:rPr lang="en-US" sz="2000" dirty="0"/>
            <a:t> </a:t>
          </a:r>
          <a:r>
            <a:rPr lang="en-US" sz="2000" dirty="0" err="1"/>
            <a:t>keaktifan</a:t>
          </a:r>
          <a:r>
            <a:rPr lang="en-US" sz="2000" dirty="0"/>
            <a:t> Admin PT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komunikasi</a:t>
          </a:r>
          <a:r>
            <a:rPr lang="en-US" sz="2000" dirty="0"/>
            <a:t> </a:t>
          </a:r>
          <a:r>
            <a:rPr lang="en-US" sz="2000" dirty="0" err="1"/>
            <a:t>terhadap</a:t>
          </a:r>
          <a:r>
            <a:rPr lang="en-US" sz="2000" dirty="0"/>
            <a:t> para </a:t>
          </a:r>
          <a:r>
            <a:rPr lang="en-US" sz="2000" dirty="0" err="1"/>
            <a:t>Dosen</a:t>
          </a:r>
          <a:endParaRPr lang="en-ID" sz="2000" dirty="0"/>
        </a:p>
      </dgm:t>
    </dgm:pt>
    <dgm:pt modelId="{639C3486-D8DF-4BED-BBD1-09F22B3DFF29}" type="parTrans" cxnId="{4EF3B71B-9118-4CC1-9885-53325842488B}">
      <dgm:prSet/>
      <dgm:spPr/>
      <dgm:t>
        <a:bodyPr/>
        <a:lstStyle/>
        <a:p>
          <a:endParaRPr lang="en-ID" sz="1000"/>
        </a:p>
      </dgm:t>
    </dgm:pt>
    <dgm:pt modelId="{A3040294-1DE6-421F-A20F-3DFF0563C986}" type="sibTrans" cxnId="{4EF3B71B-9118-4CC1-9885-53325842488B}">
      <dgm:prSet/>
      <dgm:spPr/>
      <dgm:t>
        <a:bodyPr/>
        <a:lstStyle/>
        <a:p>
          <a:endParaRPr lang="en-ID" sz="1000"/>
        </a:p>
      </dgm:t>
    </dgm:pt>
    <dgm:pt modelId="{BFF40671-6DC8-45DF-8485-0ACB6F23EC40}">
      <dgm:prSet phldrT="[Text]" custT="1"/>
      <dgm:spPr/>
      <dgm:t>
        <a:bodyPr/>
        <a:lstStyle/>
        <a:p>
          <a:r>
            <a:rPr lang="en-US" sz="2000" dirty="0" err="1"/>
            <a:t>Kurangnya</a:t>
          </a:r>
          <a:r>
            <a:rPr lang="en-US" sz="2000" dirty="0"/>
            <a:t> monitor </a:t>
          </a:r>
          <a:r>
            <a:rPr lang="en-US" sz="2000" dirty="0" err="1"/>
            <a:t>portofolio</a:t>
          </a:r>
          <a:r>
            <a:rPr lang="en-US" sz="2000" dirty="0"/>
            <a:t> </a:t>
          </a:r>
          <a:r>
            <a:rPr lang="en-US" sz="2000" dirty="0" err="1"/>
            <a:t>dosen</a:t>
          </a:r>
          <a:r>
            <a:rPr lang="en-US" sz="2000" dirty="0"/>
            <a:t> yang </a:t>
          </a:r>
          <a:r>
            <a:rPr lang="en-US" sz="2000" dirty="0" err="1"/>
            <a:t>ditarik</a:t>
          </a:r>
          <a:r>
            <a:rPr lang="en-US" sz="2000" dirty="0"/>
            <a:t> </a:t>
          </a:r>
          <a:r>
            <a:rPr lang="en-US" sz="2000" dirty="0" err="1"/>
            <a:t>ke</a:t>
          </a:r>
          <a:r>
            <a:rPr lang="en-US" sz="2000" dirty="0"/>
            <a:t> </a:t>
          </a:r>
          <a:r>
            <a:rPr lang="en-US" sz="2000" dirty="0" err="1"/>
            <a:t>Layanan</a:t>
          </a:r>
          <a:r>
            <a:rPr lang="en-US" sz="2000" dirty="0"/>
            <a:t> BKD</a:t>
          </a:r>
          <a:endParaRPr lang="en-ID" sz="2000" dirty="0"/>
        </a:p>
      </dgm:t>
    </dgm:pt>
    <dgm:pt modelId="{E172D5FE-B3D9-4A6B-B074-5EA67EC12A48}" type="parTrans" cxnId="{75EBC993-A84C-4C23-AC84-ADA923AC90D2}">
      <dgm:prSet/>
      <dgm:spPr/>
      <dgm:t>
        <a:bodyPr/>
        <a:lstStyle/>
        <a:p>
          <a:endParaRPr lang="en-ID" sz="1000"/>
        </a:p>
      </dgm:t>
    </dgm:pt>
    <dgm:pt modelId="{E07FE285-6F2C-4FC7-8529-F20BD1F353D5}" type="sibTrans" cxnId="{75EBC993-A84C-4C23-AC84-ADA923AC90D2}">
      <dgm:prSet/>
      <dgm:spPr/>
      <dgm:t>
        <a:bodyPr/>
        <a:lstStyle/>
        <a:p>
          <a:endParaRPr lang="en-ID" sz="1000"/>
        </a:p>
      </dgm:t>
    </dgm:pt>
    <dgm:pt modelId="{E655C7F5-4F29-4B95-81CE-2D853E03EEF4}">
      <dgm:prSet phldrT="[Text]" custT="1"/>
      <dgm:spPr/>
      <dgm:t>
        <a:bodyPr/>
        <a:lstStyle/>
        <a:p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tersedianya</a:t>
          </a:r>
          <a:r>
            <a:rPr lang="en-US" sz="2000" dirty="0"/>
            <a:t> </a:t>
          </a:r>
          <a:r>
            <a:rPr lang="en-US" sz="2000" dirty="0" err="1"/>
            <a:t>Asesor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Internal PT</a:t>
          </a:r>
          <a:endParaRPr lang="en-ID" sz="2000" dirty="0"/>
        </a:p>
      </dgm:t>
    </dgm:pt>
    <dgm:pt modelId="{9D357F44-75D9-4FE1-9623-56BB3461F953}" type="parTrans" cxnId="{341E2989-9356-4542-B514-44E732C69CAC}">
      <dgm:prSet/>
      <dgm:spPr/>
      <dgm:t>
        <a:bodyPr/>
        <a:lstStyle/>
        <a:p>
          <a:endParaRPr lang="en-ID" sz="1000"/>
        </a:p>
      </dgm:t>
    </dgm:pt>
    <dgm:pt modelId="{50D1F547-8631-40F6-BDCE-DC6EC13ED3DA}" type="sibTrans" cxnId="{341E2989-9356-4542-B514-44E732C69CAC}">
      <dgm:prSet/>
      <dgm:spPr/>
      <dgm:t>
        <a:bodyPr/>
        <a:lstStyle/>
        <a:p>
          <a:endParaRPr lang="en-ID" sz="1000"/>
        </a:p>
      </dgm:t>
    </dgm:pt>
    <dgm:pt modelId="{9E6E4398-9391-4973-8DF3-6085C390B70C}">
      <dgm:prSet custT="1"/>
      <dgm:spPr/>
      <dgm:t>
        <a:bodyPr/>
        <a:lstStyle/>
        <a:p>
          <a:r>
            <a:rPr lang="en-US" sz="2000" dirty="0"/>
            <a:t>Admin PT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mensahkan</a:t>
          </a:r>
          <a:r>
            <a:rPr lang="en-US" sz="2000" dirty="0"/>
            <a:t> </a:t>
          </a:r>
          <a:r>
            <a:rPr lang="en-US" sz="2000" dirty="0" err="1"/>
            <a:t>Penilaian</a:t>
          </a:r>
          <a:r>
            <a:rPr lang="en-US" sz="2000" dirty="0"/>
            <a:t> Final BKD </a:t>
          </a:r>
          <a:r>
            <a:rPr lang="en-US" sz="2000" dirty="0" err="1"/>
            <a:t>Dosen</a:t>
          </a:r>
          <a:endParaRPr lang="en-ID" sz="2000" dirty="0"/>
        </a:p>
      </dgm:t>
    </dgm:pt>
    <dgm:pt modelId="{FB485D6D-5C64-4A3D-A956-8730F145595E}" type="parTrans" cxnId="{A9F7F7EE-42A1-495F-988D-2F75D6017A35}">
      <dgm:prSet/>
      <dgm:spPr/>
      <dgm:t>
        <a:bodyPr/>
        <a:lstStyle/>
        <a:p>
          <a:endParaRPr lang="en-ID"/>
        </a:p>
      </dgm:t>
    </dgm:pt>
    <dgm:pt modelId="{D748C8C3-0E15-40A2-93AD-A11278DE1E2C}" type="sibTrans" cxnId="{A9F7F7EE-42A1-495F-988D-2F75D6017A35}">
      <dgm:prSet/>
      <dgm:spPr/>
      <dgm:t>
        <a:bodyPr/>
        <a:lstStyle/>
        <a:p>
          <a:endParaRPr lang="en-ID"/>
        </a:p>
      </dgm:t>
    </dgm:pt>
    <dgm:pt modelId="{07EF4A07-1BAB-4F4F-A08D-AE642567585E}">
      <dgm:prSet custT="1"/>
      <dgm:spPr/>
      <dgm:t>
        <a:bodyPr/>
        <a:lstStyle/>
        <a:p>
          <a:r>
            <a:rPr lang="en-US" sz="2000" dirty="0"/>
            <a:t>Admin</a:t>
          </a:r>
          <a:r>
            <a:rPr lang="en-US" sz="2000" baseline="0" dirty="0"/>
            <a:t> PT </a:t>
          </a:r>
          <a:r>
            <a:rPr lang="en-US" sz="2000" baseline="0" dirty="0" err="1"/>
            <a:t>tidak</a:t>
          </a:r>
          <a:r>
            <a:rPr lang="en-US" sz="2000" baseline="0" dirty="0"/>
            <a:t> </a:t>
          </a:r>
          <a:r>
            <a:rPr lang="en-US" sz="2000" baseline="0" dirty="0" err="1"/>
            <a:t>melaporkan</a:t>
          </a:r>
          <a:r>
            <a:rPr lang="en-US" sz="2000" baseline="0" dirty="0"/>
            <a:t> di </a:t>
          </a:r>
          <a:r>
            <a:rPr lang="en-US" sz="2000" baseline="0" dirty="0" err="1"/>
            <a:t>Klarifikasi</a:t>
          </a:r>
          <a:r>
            <a:rPr lang="en-US" sz="2000" baseline="0" dirty="0"/>
            <a:t> </a:t>
          </a:r>
          <a:r>
            <a:rPr lang="en-US" sz="2000" baseline="0" dirty="0" err="1"/>
            <a:t>si</a:t>
          </a:r>
          <a:r>
            <a:rPr lang="en-US" sz="2000" baseline="0" dirty="0"/>
            <a:t> BKD</a:t>
          </a:r>
          <a:endParaRPr lang="en-ID" sz="2000" dirty="0"/>
        </a:p>
      </dgm:t>
    </dgm:pt>
    <dgm:pt modelId="{BBA1D6D0-39B4-4096-9AFA-8A61D23CFA6E}" type="sibTrans" cxnId="{F17E9E88-ABDD-4FD3-BE02-94FE2C8779A2}">
      <dgm:prSet/>
      <dgm:spPr/>
      <dgm:t>
        <a:bodyPr/>
        <a:lstStyle/>
        <a:p>
          <a:endParaRPr lang="en-ID"/>
        </a:p>
      </dgm:t>
    </dgm:pt>
    <dgm:pt modelId="{06748FCF-DCE0-4BFC-ADC7-FF16955A54BD}" type="parTrans" cxnId="{F17E9E88-ABDD-4FD3-BE02-94FE2C8779A2}">
      <dgm:prSet/>
      <dgm:spPr/>
      <dgm:t>
        <a:bodyPr/>
        <a:lstStyle/>
        <a:p>
          <a:endParaRPr lang="en-ID"/>
        </a:p>
      </dgm:t>
    </dgm:pt>
    <dgm:pt modelId="{081ADFEF-9460-4C2F-BCEA-42261E9FA500}">
      <dgm:prSet custT="1"/>
      <dgm:spPr/>
      <dgm:t>
        <a:bodyPr/>
        <a:lstStyle/>
        <a:p>
          <a:r>
            <a:rPr lang="en-US" sz="2000" dirty="0"/>
            <a:t>Admin PT </a:t>
          </a:r>
          <a:r>
            <a:rPr lang="en-US" sz="2000" dirty="0" err="1"/>
            <a:t>keliru</a:t>
          </a:r>
          <a:r>
            <a:rPr lang="en-US" sz="2000" dirty="0"/>
            <a:t> </a:t>
          </a:r>
          <a:r>
            <a:rPr lang="en-US" sz="2000" dirty="0" err="1"/>
            <a:t>merekap</a:t>
          </a:r>
          <a:r>
            <a:rPr lang="en-US" sz="2000" dirty="0"/>
            <a:t> data pada excel </a:t>
          </a:r>
          <a:r>
            <a:rPr lang="en-US" sz="2000" dirty="0" err="1"/>
            <a:t>dari</a:t>
          </a:r>
          <a:r>
            <a:rPr lang="en-US" sz="2000" dirty="0"/>
            <a:t> sister </a:t>
          </a:r>
          <a:r>
            <a:rPr lang="en-US" sz="2000" dirty="0" err="1"/>
            <a:t>ke</a:t>
          </a:r>
          <a:r>
            <a:rPr lang="en-US" sz="2000" dirty="0"/>
            <a:t> </a:t>
          </a:r>
          <a:r>
            <a:rPr lang="en-US" sz="2000" dirty="0" err="1"/>
            <a:t>si</a:t>
          </a:r>
          <a:r>
            <a:rPr lang="en-US" sz="2000" dirty="0"/>
            <a:t> BKD</a:t>
          </a:r>
          <a:endParaRPr lang="en-ID" sz="2000" dirty="0"/>
        </a:p>
      </dgm:t>
    </dgm:pt>
    <dgm:pt modelId="{1041596D-AC83-4733-99E9-95737C01358F}" type="parTrans" cxnId="{E7983BFD-095F-4607-A1D1-769CCBBF23CD}">
      <dgm:prSet/>
      <dgm:spPr/>
    </dgm:pt>
    <dgm:pt modelId="{AFD6D87E-4FEC-47B5-BBD4-3584C61F223E}" type="sibTrans" cxnId="{E7983BFD-095F-4607-A1D1-769CCBBF23CD}">
      <dgm:prSet/>
      <dgm:spPr/>
    </dgm:pt>
    <dgm:pt modelId="{77E9FFA4-41F7-42A8-83B3-6466EF5A582F}" type="pres">
      <dgm:prSet presAssocID="{8D469F0C-B4D0-4FA0-B33F-4CC637AB5DB0}" presName="Name0" presStyleCnt="0">
        <dgm:presLayoutVars>
          <dgm:chMax val="7"/>
          <dgm:chPref val="7"/>
          <dgm:dir/>
        </dgm:presLayoutVars>
      </dgm:prSet>
      <dgm:spPr/>
    </dgm:pt>
    <dgm:pt modelId="{4E8444DB-CE08-47EF-A853-5BA2F1D5B64F}" type="pres">
      <dgm:prSet presAssocID="{8D469F0C-B4D0-4FA0-B33F-4CC637AB5DB0}" presName="Name1" presStyleCnt="0"/>
      <dgm:spPr/>
    </dgm:pt>
    <dgm:pt modelId="{56479FB9-8B31-4248-883E-7C4AFAE67370}" type="pres">
      <dgm:prSet presAssocID="{8D469F0C-B4D0-4FA0-B33F-4CC637AB5DB0}" presName="cycle" presStyleCnt="0"/>
      <dgm:spPr/>
    </dgm:pt>
    <dgm:pt modelId="{02E13865-A43D-476F-B69B-08124463EC76}" type="pres">
      <dgm:prSet presAssocID="{8D469F0C-B4D0-4FA0-B33F-4CC637AB5DB0}" presName="srcNode" presStyleLbl="node1" presStyleIdx="0" presStyleCnt="6"/>
      <dgm:spPr/>
    </dgm:pt>
    <dgm:pt modelId="{FE48939E-04A7-4092-B040-2A86AB0C2285}" type="pres">
      <dgm:prSet presAssocID="{8D469F0C-B4D0-4FA0-B33F-4CC637AB5DB0}" presName="conn" presStyleLbl="parChTrans1D2" presStyleIdx="0" presStyleCnt="1"/>
      <dgm:spPr/>
    </dgm:pt>
    <dgm:pt modelId="{73C6D4D1-EADF-40A3-89C9-C13FB5561A28}" type="pres">
      <dgm:prSet presAssocID="{8D469F0C-B4D0-4FA0-B33F-4CC637AB5DB0}" presName="extraNode" presStyleLbl="node1" presStyleIdx="0" presStyleCnt="6"/>
      <dgm:spPr/>
    </dgm:pt>
    <dgm:pt modelId="{BCF6B5F0-7609-44C2-9D3C-1CE37D6BC107}" type="pres">
      <dgm:prSet presAssocID="{8D469F0C-B4D0-4FA0-B33F-4CC637AB5DB0}" presName="dstNode" presStyleLbl="node1" presStyleIdx="0" presStyleCnt="6"/>
      <dgm:spPr/>
    </dgm:pt>
    <dgm:pt modelId="{4B688F4F-98DC-48D2-903F-C6412F65C8D8}" type="pres">
      <dgm:prSet presAssocID="{3A3AB6E7-6C9C-40B1-AE60-EFA678515076}" presName="text_1" presStyleLbl="node1" presStyleIdx="0" presStyleCnt="6">
        <dgm:presLayoutVars>
          <dgm:bulletEnabled val="1"/>
        </dgm:presLayoutVars>
      </dgm:prSet>
      <dgm:spPr/>
    </dgm:pt>
    <dgm:pt modelId="{BFC9B3A7-CD51-4947-AC39-543D79695D28}" type="pres">
      <dgm:prSet presAssocID="{3A3AB6E7-6C9C-40B1-AE60-EFA678515076}" presName="accent_1" presStyleCnt="0"/>
      <dgm:spPr/>
    </dgm:pt>
    <dgm:pt modelId="{03A1FA1A-FDBE-47B2-A640-1A0410767D0C}" type="pres">
      <dgm:prSet presAssocID="{3A3AB6E7-6C9C-40B1-AE60-EFA678515076}" presName="accentRepeatNode" presStyleLbl="solidFgAcc1" presStyleIdx="0" presStyleCnt="6"/>
      <dgm:spPr/>
    </dgm:pt>
    <dgm:pt modelId="{456D3965-476D-4A42-8F23-0CE1E0266CF1}" type="pres">
      <dgm:prSet presAssocID="{BFF40671-6DC8-45DF-8485-0ACB6F23EC40}" presName="text_2" presStyleLbl="node1" presStyleIdx="1" presStyleCnt="6">
        <dgm:presLayoutVars>
          <dgm:bulletEnabled val="1"/>
        </dgm:presLayoutVars>
      </dgm:prSet>
      <dgm:spPr/>
    </dgm:pt>
    <dgm:pt modelId="{6354078F-E561-4FE4-B16D-94B8AA5238DD}" type="pres">
      <dgm:prSet presAssocID="{BFF40671-6DC8-45DF-8485-0ACB6F23EC40}" presName="accent_2" presStyleCnt="0"/>
      <dgm:spPr/>
    </dgm:pt>
    <dgm:pt modelId="{7B16632A-B9CF-4B67-BC3B-EE91C174925B}" type="pres">
      <dgm:prSet presAssocID="{BFF40671-6DC8-45DF-8485-0ACB6F23EC40}" presName="accentRepeatNode" presStyleLbl="solidFgAcc1" presStyleIdx="1" presStyleCnt="6"/>
      <dgm:spPr/>
    </dgm:pt>
    <dgm:pt modelId="{5E045F36-827C-4216-AC0C-DF484867CF46}" type="pres">
      <dgm:prSet presAssocID="{E655C7F5-4F29-4B95-81CE-2D853E03EEF4}" presName="text_3" presStyleLbl="node1" presStyleIdx="2" presStyleCnt="6">
        <dgm:presLayoutVars>
          <dgm:bulletEnabled val="1"/>
        </dgm:presLayoutVars>
      </dgm:prSet>
      <dgm:spPr/>
    </dgm:pt>
    <dgm:pt modelId="{EF92DB67-47E4-4320-9AD1-037719C43DD2}" type="pres">
      <dgm:prSet presAssocID="{E655C7F5-4F29-4B95-81CE-2D853E03EEF4}" presName="accent_3" presStyleCnt="0"/>
      <dgm:spPr/>
    </dgm:pt>
    <dgm:pt modelId="{842CE22D-A8F2-4273-8186-EA50EFF7AC06}" type="pres">
      <dgm:prSet presAssocID="{E655C7F5-4F29-4B95-81CE-2D853E03EEF4}" presName="accentRepeatNode" presStyleLbl="solidFgAcc1" presStyleIdx="2" presStyleCnt="6"/>
      <dgm:spPr/>
    </dgm:pt>
    <dgm:pt modelId="{37AF3591-2E9A-4F34-B683-58277F9B6F28}" type="pres">
      <dgm:prSet presAssocID="{9E6E4398-9391-4973-8DF3-6085C390B70C}" presName="text_4" presStyleLbl="node1" presStyleIdx="3" presStyleCnt="6">
        <dgm:presLayoutVars>
          <dgm:bulletEnabled val="1"/>
        </dgm:presLayoutVars>
      </dgm:prSet>
      <dgm:spPr/>
    </dgm:pt>
    <dgm:pt modelId="{6CBC96BE-849B-4FFA-B5C2-5E33D59935FE}" type="pres">
      <dgm:prSet presAssocID="{9E6E4398-9391-4973-8DF3-6085C390B70C}" presName="accent_4" presStyleCnt="0"/>
      <dgm:spPr/>
    </dgm:pt>
    <dgm:pt modelId="{201AA943-AEB5-4723-89EA-FF559616F71D}" type="pres">
      <dgm:prSet presAssocID="{9E6E4398-9391-4973-8DF3-6085C390B70C}" presName="accentRepeatNode" presStyleLbl="solidFgAcc1" presStyleIdx="3" presStyleCnt="6"/>
      <dgm:spPr/>
    </dgm:pt>
    <dgm:pt modelId="{928D0503-B46E-4EDF-BA64-E80B3B71AB87}" type="pres">
      <dgm:prSet presAssocID="{07EF4A07-1BAB-4F4F-A08D-AE642567585E}" presName="text_5" presStyleLbl="node1" presStyleIdx="4" presStyleCnt="6">
        <dgm:presLayoutVars>
          <dgm:bulletEnabled val="1"/>
        </dgm:presLayoutVars>
      </dgm:prSet>
      <dgm:spPr/>
    </dgm:pt>
    <dgm:pt modelId="{B9895CE2-4636-495D-881A-F64BF3B857E3}" type="pres">
      <dgm:prSet presAssocID="{07EF4A07-1BAB-4F4F-A08D-AE642567585E}" presName="accent_5" presStyleCnt="0"/>
      <dgm:spPr/>
    </dgm:pt>
    <dgm:pt modelId="{7EA51CC5-E740-4DA6-AB1D-9C1B00B1F41F}" type="pres">
      <dgm:prSet presAssocID="{07EF4A07-1BAB-4F4F-A08D-AE642567585E}" presName="accentRepeatNode" presStyleLbl="solidFgAcc1" presStyleIdx="4" presStyleCnt="6"/>
      <dgm:spPr/>
    </dgm:pt>
    <dgm:pt modelId="{D0CBCCB8-342B-4DD8-BB39-630605848C2B}" type="pres">
      <dgm:prSet presAssocID="{081ADFEF-9460-4C2F-BCEA-42261E9FA500}" presName="text_6" presStyleLbl="node1" presStyleIdx="5" presStyleCnt="6">
        <dgm:presLayoutVars>
          <dgm:bulletEnabled val="1"/>
        </dgm:presLayoutVars>
      </dgm:prSet>
      <dgm:spPr/>
    </dgm:pt>
    <dgm:pt modelId="{E822A22A-B458-4335-96D9-463798193079}" type="pres">
      <dgm:prSet presAssocID="{081ADFEF-9460-4C2F-BCEA-42261E9FA500}" presName="accent_6" presStyleCnt="0"/>
      <dgm:spPr/>
    </dgm:pt>
    <dgm:pt modelId="{791018CE-59C0-488A-9987-0A86078CF588}" type="pres">
      <dgm:prSet presAssocID="{081ADFEF-9460-4C2F-BCEA-42261E9FA500}" presName="accentRepeatNode" presStyleLbl="solidFgAcc1" presStyleIdx="5" presStyleCnt="6"/>
      <dgm:spPr/>
    </dgm:pt>
  </dgm:ptLst>
  <dgm:cxnLst>
    <dgm:cxn modelId="{63050C08-E19C-43B4-BFF5-746F03C3646D}" type="presOf" srcId="{3A3AB6E7-6C9C-40B1-AE60-EFA678515076}" destId="{4B688F4F-98DC-48D2-903F-C6412F65C8D8}" srcOrd="0" destOrd="0" presId="urn:microsoft.com/office/officeart/2008/layout/VerticalCurvedList"/>
    <dgm:cxn modelId="{89788616-7F82-4974-A5E6-84EAB5043561}" type="presOf" srcId="{081ADFEF-9460-4C2F-BCEA-42261E9FA500}" destId="{D0CBCCB8-342B-4DD8-BB39-630605848C2B}" srcOrd="0" destOrd="0" presId="urn:microsoft.com/office/officeart/2008/layout/VerticalCurvedList"/>
    <dgm:cxn modelId="{4EF3B71B-9118-4CC1-9885-53325842488B}" srcId="{8D469F0C-B4D0-4FA0-B33F-4CC637AB5DB0}" destId="{3A3AB6E7-6C9C-40B1-AE60-EFA678515076}" srcOrd="0" destOrd="0" parTransId="{639C3486-D8DF-4BED-BBD1-09F22B3DFF29}" sibTransId="{A3040294-1DE6-421F-A20F-3DFF0563C986}"/>
    <dgm:cxn modelId="{82676D1C-406A-45B6-BF71-D915F707D0DF}" type="presOf" srcId="{07EF4A07-1BAB-4F4F-A08D-AE642567585E}" destId="{928D0503-B46E-4EDF-BA64-E80B3B71AB87}" srcOrd="0" destOrd="0" presId="urn:microsoft.com/office/officeart/2008/layout/VerticalCurvedList"/>
    <dgm:cxn modelId="{FFFE851F-E6B1-46E1-8C92-1295409E0AC6}" type="presOf" srcId="{BFF40671-6DC8-45DF-8485-0ACB6F23EC40}" destId="{456D3965-476D-4A42-8F23-0CE1E0266CF1}" srcOrd="0" destOrd="0" presId="urn:microsoft.com/office/officeart/2008/layout/VerticalCurvedList"/>
    <dgm:cxn modelId="{B8CB0C55-F858-4E40-8FC4-B2262CA0E9D1}" type="presOf" srcId="{E655C7F5-4F29-4B95-81CE-2D853E03EEF4}" destId="{5E045F36-827C-4216-AC0C-DF484867CF46}" srcOrd="0" destOrd="0" presId="urn:microsoft.com/office/officeart/2008/layout/VerticalCurvedList"/>
    <dgm:cxn modelId="{4FFB5A7D-B2D5-45DB-8FC6-DB024C218EF6}" type="presOf" srcId="{A3040294-1DE6-421F-A20F-3DFF0563C986}" destId="{FE48939E-04A7-4092-B040-2A86AB0C2285}" srcOrd="0" destOrd="0" presId="urn:microsoft.com/office/officeart/2008/layout/VerticalCurvedList"/>
    <dgm:cxn modelId="{9E75C17F-D2B2-4241-BA9C-8FE1FE175BFA}" type="presOf" srcId="{8D469F0C-B4D0-4FA0-B33F-4CC637AB5DB0}" destId="{77E9FFA4-41F7-42A8-83B3-6466EF5A582F}" srcOrd="0" destOrd="0" presId="urn:microsoft.com/office/officeart/2008/layout/VerticalCurvedList"/>
    <dgm:cxn modelId="{F17E9E88-ABDD-4FD3-BE02-94FE2C8779A2}" srcId="{8D469F0C-B4D0-4FA0-B33F-4CC637AB5DB0}" destId="{07EF4A07-1BAB-4F4F-A08D-AE642567585E}" srcOrd="4" destOrd="0" parTransId="{06748FCF-DCE0-4BFC-ADC7-FF16955A54BD}" sibTransId="{BBA1D6D0-39B4-4096-9AFA-8A61D23CFA6E}"/>
    <dgm:cxn modelId="{341E2989-9356-4542-B514-44E732C69CAC}" srcId="{8D469F0C-B4D0-4FA0-B33F-4CC637AB5DB0}" destId="{E655C7F5-4F29-4B95-81CE-2D853E03EEF4}" srcOrd="2" destOrd="0" parTransId="{9D357F44-75D9-4FE1-9623-56BB3461F953}" sibTransId="{50D1F547-8631-40F6-BDCE-DC6EC13ED3DA}"/>
    <dgm:cxn modelId="{75EBC993-A84C-4C23-AC84-ADA923AC90D2}" srcId="{8D469F0C-B4D0-4FA0-B33F-4CC637AB5DB0}" destId="{BFF40671-6DC8-45DF-8485-0ACB6F23EC40}" srcOrd="1" destOrd="0" parTransId="{E172D5FE-B3D9-4A6B-B074-5EA67EC12A48}" sibTransId="{E07FE285-6F2C-4FC7-8529-F20BD1F353D5}"/>
    <dgm:cxn modelId="{8687BFDF-B87F-4F0D-9ACF-792AB181918F}" type="presOf" srcId="{9E6E4398-9391-4973-8DF3-6085C390B70C}" destId="{37AF3591-2E9A-4F34-B683-58277F9B6F28}" srcOrd="0" destOrd="0" presId="urn:microsoft.com/office/officeart/2008/layout/VerticalCurvedList"/>
    <dgm:cxn modelId="{A9F7F7EE-42A1-495F-988D-2F75D6017A35}" srcId="{8D469F0C-B4D0-4FA0-B33F-4CC637AB5DB0}" destId="{9E6E4398-9391-4973-8DF3-6085C390B70C}" srcOrd="3" destOrd="0" parTransId="{FB485D6D-5C64-4A3D-A956-8730F145595E}" sibTransId="{D748C8C3-0E15-40A2-93AD-A11278DE1E2C}"/>
    <dgm:cxn modelId="{E7983BFD-095F-4607-A1D1-769CCBBF23CD}" srcId="{8D469F0C-B4D0-4FA0-B33F-4CC637AB5DB0}" destId="{081ADFEF-9460-4C2F-BCEA-42261E9FA500}" srcOrd="5" destOrd="0" parTransId="{1041596D-AC83-4733-99E9-95737C01358F}" sibTransId="{AFD6D87E-4FEC-47B5-BBD4-3584C61F223E}"/>
    <dgm:cxn modelId="{41B4B854-466A-4130-AD85-1C5E9B0460C8}" type="presParOf" srcId="{77E9FFA4-41F7-42A8-83B3-6466EF5A582F}" destId="{4E8444DB-CE08-47EF-A853-5BA2F1D5B64F}" srcOrd="0" destOrd="0" presId="urn:microsoft.com/office/officeart/2008/layout/VerticalCurvedList"/>
    <dgm:cxn modelId="{D4F06190-7F9A-4BCF-A201-73C75F9BFC90}" type="presParOf" srcId="{4E8444DB-CE08-47EF-A853-5BA2F1D5B64F}" destId="{56479FB9-8B31-4248-883E-7C4AFAE67370}" srcOrd="0" destOrd="0" presId="urn:microsoft.com/office/officeart/2008/layout/VerticalCurvedList"/>
    <dgm:cxn modelId="{258255F7-1A5D-4993-8074-94EB47707B7A}" type="presParOf" srcId="{56479FB9-8B31-4248-883E-7C4AFAE67370}" destId="{02E13865-A43D-476F-B69B-08124463EC76}" srcOrd="0" destOrd="0" presId="urn:microsoft.com/office/officeart/2008/layout/VerticalCurvedList"/>
    <dgm:cxn modelId="{A1BE065E-0BF7-486F-9FAD-C38342275057}" type="presParOf" srcId="{56479FB9-8B31-4248-883E-7C4AFAE67370}" destId="{FE48939E-04A7-4092-B040-2A86AB0C2285}" srcOrd="1" destOrd="0" presId="urn:microsoft.com/office/officeart/2008/layout/VerticalCurvedList"/>
    <dgm:cxn modelId="{99665CDC-8905-4EE2-8264-1AE4AE3F49DD}" type="presParOf" srcId="{56479FB9-8B31-4248-883E-7C4AFAE67370}" destId="{73C6D4D1-EADF-40A3-89C9-C13FB5561A28}" srcOrd="2" destOrd="0" presId="urn:microsoft.com/office/officeart/2008/layout/VerticalCurvedList"/>
    <dgm:cxn modelId="{1926EAC6-D633-4998-A687-7AC3FC299F58}" type="presParOf" srcId="{56479FB9-8B31-4248-883E-7C4AFAE67370}" destId="{BCF6B5F0-7609-44C2-9D3C-1CE37D6BC107}" srcOrd="3" destOrd="0" presId="urn:microsoft.com/office/officeart/2008/layout/VerticalCurvedList"/>
    <dgm:cxn modelId="{3759E53F-7AE3-4C1C-8EED-AFCC2F1B7D7D}" type="presParOf" srcId="{4E8444DB-CE08-47EF-A853-5BA2F1D5B64F}" destId="{4B688F4F-98DC-48D2-903F-C6412F65C8D8}" srcOrd="1" destOrd="0" presId="urn:microsoft.com/office/officeart/2008/layout/VerticalCurvedList"/>
    <dgm:cxn modelId="{9120915D-20B7-45DD-868F-1FB62D3C1043}" type="presParOf" srcId="{4E8444DB-CE08-47EF-A853-5BA2F1D5B64F}" destId="{BFC9B3A7-CD51-4947-AC39-543D79695D28}" srcOrd="2" destOrd="0" presId="urn:microsoft.com/office/officeart/2008/layout/VerticalCurvedList"/>
    <dgm:cxn modelId="{A70AC472-EBB3-4A70-8E0C-1EF48D883D22}" type="presParOf" srcId="{BFC9B3A7-CD51-4947-AC39-543D79695D28}" destId="{03A1FA1A-FDBE-47B2-A640-1A0410767D0C}" srcOrd="0" destOrd="0" presId="urn:microsoft.com/office/officeart/2008/layout/VerticalCurvedList"/>
    <dgm:cxn modelId="{027BAC79-91EA-492E-BC34-4A63984F629B}" type="presParOf" srcId="{4E8444DB-CE08-47EF-A853-5BA2F1D5B64F}" destId="{456D3965-476D-4A42-8F23-0CE1E0266CF1}" srcOrd="3" destOrd="0" presId="urn:microsoft.com/office/officeart/2008/layout/VerticalCurvedList"/>
    <dgm:cxn modelId="{F0FD5E36-DB81-4E9B-9BBF-F1D17677BA07}" type="presParOf" srcId="{4E8444DB-CE08-47EF-A853-5BA2F1D5B64F}" destId="{6354078F-E561-4FE4-B16D-94B8AA5238DD}" srcOrd="4" destOrd="0" presId="urn:microsoft.com/office/officeart/2008/layout/VerticalCurvedList"/>
    <dgm:cxn modelId="{50CE4EBC-972B-4FE8-B3BF-112ECB08F500}" type="presParOf" srcId="{6354078F-E561-4FE4-B16D-94B8AA5238DD}" destId="{7B16632A-B9CF-4B67-BC3B-EE91C174925B}" srcOrd="0" destOrd="0" presId="urn:microsoft.com/office/officeart/2008/layout/VerticalCurvedList"/>
    <dgm:cxn modelId="{2A1C2BE5-7DC0-4A85-9A2D-63D85424399F}" type="presParOf" srcId="{4E8444DB-CE08-47EF-A853-5BA2F1D5B64F}" destId="{5E045F36-827C-4216-AC0C-DF484867CF46}" srcOrd="5" destOrd="0" presId="urn:microsoft.com/office/officeart/2008/layout/VerticalCurvedList"/>
    <dgm:cxn modelId="{4A9A59DD-B42E-42A4-8774-FB66E2C57853}" type="presParOf" srcId="{4E8444DB-CE08-47EF-A853-5BA2F1D5B64F}" destId="{EF92DB67-47E4-4320-9AD1-037719C43DD2}" srcOrd="6" destOrd="0" presId="urn:microsoft.com/office/officeart/2008/layout/VerticalCurvedList"/>
    <dgm:cxn modelId="{90C3866B-E37B-49DA-A9FF-E7E92B0B4CE8}" type="presParOf" srcId="{EF92DB67-47E4-4320-9AD1-037719C43DD2}" destId="{842CE22D-A8F2-4273-8186-EA50EFF7AC06}" srcOrd="0" destOrd="0" presId="urn:microsoft.com/office/officeart/2008/layout/VerticalCurvedList"/>
    <dgm:cxn modelId="{E65B6D3B-7C0D-4981-ADCC-DC7F75093F3E}" type="presParOf" srcId="{4E8444DB-CE08-47EF-A853-5BA2F1D5B64F}" destId="{37AF3591-2E9A-4F34-B683-58277F9B6F28}" srcOrd="7" destOrd="0" presId="urn:microsoft.com/office/officeart/2008/layout/VerticalCurvedList"/>
    <dgm:cxn modelId="{0F6A01FD-9606-4674-B993-08270E93E78D}" type="presParOf" srcId="{4E8444DB-CE08-47EF-A853-5BA2F1D5B64F}" destId="{6CBC96BE-849B-4FFA-B5C2-5E33D59935FE}" srcOrd="8" destOrd="0" presId="urn:microsoft.com/office/officeart/2008/layout/VerticalCurvedList"/>
    <dgm:cxn modelId="{16E08BE5-CB36-4CEE-8935-96989903F7E0}" type="presParOf" srcId="{6CBC96BE-849B-4FFA-B5C2-5E33D59935FE}" destId="{201AA943-AEB5-4723-89EA-FF559616F71D}" srcOrd="0" destOrd="0" presId="urn:microsoft.com/office/officeart/2008/layout/VerticalCurvedList"/>
    <dgm:cxn modelId="{1C8DCCBF-0B40-4B79-A61C-850B5021E525}" type="presParOf" srcId="{4E8444DB-CE08-47EF-A853-5BA2F1D5B64F}" destId="{928D0503-B46E-4EDF-BA64-E80B3B71AB87}" srcOrd="9" destOrd="0" presId="urn:microsoft.com/office/officeart/2008/layout/VerticalCurvedList"/>
    <dgm:cxn modelId="{B611FE8D-4DF6-4620-B658-D8C347024852}" type="presParOf" srcId="{4E8444DB-CE08-47EF-A853-5BA2F1D5B64F}" destId="{B9895CE2-4636-495D-881A-F64BF3B857E3}" srcOrd="10" destOrd="0" presId="urn:microsoft.com/office/officeart/2008/layout/VerticalCurvedList"/>
    <dgm:cxn modelId="{34C8E810-EDFE-4BF2-AC8E-18E288153144}" type="presParOf" srcId="{B9895CE2-4636-495D-881A-F64BF3B857E3}" destId="{7EA51CC5-E740-4DA6-AB1D-9C1B00B1F41F}" srcOrd="0" destOrd="0" presId="urn:microsoft.com/office/officeart/2008/layout/VerticalCurvedList"/>
    <dgm:cxn modelId="{10A669C5-9105-47E3-AA2E-472A070A5DEC}" type="presParOf" srcId="{4E8444DB-CE08-47EF-A853-5BA2F1D5B64F}" destId="{D0CBCCB8-342B-4DD8-BB39-630605848C2B}" srcOrd="11" destOrd="0" presId="urn:microsoft.com/office/officeart/2008/layout/VerticalCurvedList"/>
    <dgm:cxn modelId="{5289573B-0AF3-4FE3-8235-E06F1259794B}" type="presParOf" srcId="{4E8444DB-CE08-47EF-A853-5BA2F1D5B64F}" destId="{E822A22A-B458-4335-96D9-463798193079}" srcOrd="12" destOrd="0" presId="urn:microsoft.com/office/officeart/2008/layout/VerticalCurvedList"/>
    <dgm:cxn modelId="{922E9E4E-C355-4265-812B-6F653A1CF8B6}" type="presParOf" srcId="{E822A22A-B458-4335-96D9-463798193079}" destId="{791018CE-59C0-488A-9987-0A86078CF5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469F0C-B4D0-4FA0-B33F-4CC637AB5DB0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A3AB6E7-6C9C-40B1-AE60-EFA678515076}">
      <dgm:prSet phldrT="[Text]" custT="1"/>
      <dgm:spPr/>
      <dgm:t>
        <a:bodyPr/>
        <a:lstStyle/>
        <a:p>
          <a:r>
            <a:rPr lang="en-US" sz="2000" dirty="0"/>
            <a:t>Data </a:t>
          </a:r>
          <a:r>
            <a:rPr lang="en-US" sz="2000" dirty="0" err="1"/>
            <a:t>Dosen</a:t>
          </a:r>
          <a:r>
            <a:rPr lang="en-US" sz="2000" dirty="0"/>
            <a:t> yang </a:t>
          </a:r>
          <a:r>
            <a:rPr lang="en-US" sz="2000" dirty="0" err="1"/>
            <a:t>didaftarkan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sesuai</a:t>
          </a:r>
          <a:r>
            <a:rPr lang="en-US" sz="2000" dirty="0"/>
            <a:t> </a:t>
          </a:r>
          <a:r>
            <a:rPr lang="en-US" sz="2000" dirty="0" err="1"/>
            <a:t>Dukcapil</a:t>
          </a:r>
          <a:r>
            <a:rPr lang="en-US" sz="2000" dirty="0"/>
            <a:t> </a:t>
          </a:r>
          <a:endParaRPr lang="en-ID" sz="2000" dirty="0"/>
        </a:p>
      </dgm:t>
    </dgm:pt>
    <dgm:pt modelId="{639C3486-D8DF-4BED-BBD1-09F22B3DFF29}" type="parTrans" cxnId="{4EF3B71B-9118-4CC1-9885-53325842488B}">
      <dgm:prSet/>
      <dgm:spPr/>
      <dgm:t>
        <a:bodyPr/>
        <a:lstStyle/>
        <a:p>
          <a:endParaRPr lang="en-ID" sz="1000"/>
        </a:p>
      </dgm:t>
    </dgm:pt>
    <dgm:pt modelId="{A3040294-1DE6-421F-A20F-3DFF0563C986}" type="sibTrans" cxnId="{4EF3B71B-9118-4CC1-9885-53325842488B}">
      <dgm:prSet/>
      <dgm:spPr/>
      <dgm:t>
        <a:bodyPr/>
        <a:lstStyle/>
        <a:p>
          <a:endParaRPr lang="en-ID" sz="1000"/>
        </a:p>
      </dgm:t>
    </dgm:pt>
    <dgm:pt modelId="{BFF40671-6DC8-45DF-8485-0ACB6F23EC40}">
      <dgm:prSet phldrT="[Text]" custT="1"/>
      <dgm:spPr/>
      <dgm:t>
        <a:bodyPr/>
        <a:lstStyle/>
        <a:p>
          <a:r>
            <a:rPr lang="en-US" sz="2000" dirty="0"/>
            <a:t>Surat-</a:t>
          </a:r>
          <a:r>
            <a:rPr lang="en-US" sz="2000" dirty="0" err="1"/>
            <a:t>surat</a:t>
          </a:r>
          <a:r>
            <a:rPr lang="en-US" sz="2000" dirty="0"/>
            <a:t> yang di TTD </a:t>
          </a:r>
          <a:r>
            <a:rPr lang="en-US" sz="2000" dirty="0" err="1"/>
            <a:t>Pimpinan</a:t>
          </a:r>
          <a:r>
            <a:rPr lang="en-US" sz="2000" dirty="0"/>
            <a:t> PT, </a:t>
          </a:r>
          <a:r>
            <a:rPr lang="en-US" sz="2000" dirty="0" err="1"/>
            <a:t>tidak</a:t>
          </a:r>
          <a:r>
            <a:rPr lang="en-US" sz="2000" dirty="0"/>
            <a:t> di cap </a:t>
          </a:r>
          <a:r>
            <a:rPr lang="en-US" sz="2000" dirty="0" err="1"/>
            <a:t>basah</a:t>
          </a:r>
          <a:endParaRPr lang="en-ID" sz="2000" dirty="0"/>
        </a:p>
      </dgm:t>
    </dgm:pt>
    <dgm:pt modelId="{E172D5FE-B3D9-4A6B-B074-5EA67EC12A48}" type="parTrans" cxnId="{75EBC993-A84C-4C23-AC84-ADA923AC90D2}">
      <dgm:prSet/>
      <dgm:spPr/>
      <dgm:t>
        <a:bodyPr/>
        <a:lstStyle/>
        <a:p>
          <a:endParaRPr lang="en-ID" sz="1000"/>
        </a:p>
      </dgm:t>
    </dgm:pt>
    <dgm:pt modelId="{E07FE285-6F2C-4FC7-8529-F20BD1F353D5}" type="sibTrans" cxnId="{75EBC993-A84C-4C23-AC84-ADA923AC90D2}">
      <dgm:prSet/>
      <dgm:spPr/>
      <dgm:t>
        <a:bodyPr/>
        <a:lstStyle/>
        <a:p>
          <a:endParaRPr lang="en-ID" sz="1000"/>
        </a:p>
      </dgm:t>
    </dgm:pt>
    <dgm:pt modelId="{E655C7F5-4F29-4B95-81CE-2D853E03EEF4}">
      <dgm:prSet phldrT="[Text]" custT="1"/>
      <dgm:spPr/>
      <dgm:t>
        <a:bodyPr/>
        <a:lstStyle/>
        <a:p>
          <a:r>
            <a:rPr lang="en-US" sz="2000" dirty="0" err="1"/>
            <a:t>Ukuran</a:t>
          </a:r>
          <a:r>
            <a:rPr lang="en-US" sz="2000" baseline="0" dirty="0"/>
            <a:t> file </a:t>
          </a:r>
          <a:r>
            <a:rPr lang="en-US" sz="2000" baseline="0" dirty="0" err="1"/>
            <a:t>Dokumen</a:t>
          </a:r>
          <a:r>
            <a:rPr lang="en-US" sz="2000" baseline="0" dirty="0"/>
            <a:t> yang </a:t>
          </a:r>
          <a:r>
            <a:rPr lang="en-US" sz="2000" baseline="0" dirty="0" err="1"/>
            <a:t>terlalu</a:t>
          </a:r>
          <a:r>
            <a:rPr lang="en-US" sz="2000" baseline="0" dirty="0"/>
            <a:t> </a:t>
          </a:r>
          <a:r>
            <a:rPr lang="en-US" sz="2000" baseline="0" dirty="0" err="1"/>
            <a:t>besar</a:t>
          </a:r>
          <a:r>
            <a:rPr lang="en-US" sz="2000" baseline="0" dirty="0"/>
            <a:t> dan </a:t>
          </a:r>
          <a:r>
            <a:rPr lang="en-US" sz="2000" baseline="0" dirty="0" err="1"/>
            <a:t>bukan</a:t>
          </a:r>
          <a:r>
            <a:rPr lang="en-US" sz="2000" baseline="0" dirty="0"/>
            <a:t> PDF (Harus PDF)</a:t>
          </a:r>
          <a:endParaRPr lang="en-ID" sz="2000" dirty="0"/>
        </a:p>
      </dgm:t>
    </dgm:pt>
    <dgm:pt modelId="{9D357F44-75D9-4FE1-9623-56BB3461F953}" type="parTrans" cxnId="{341E2989-9356-4542-B514-44E732C69CAC}">
      <dgm:prSet/>
      <dgm:spPr/>
      <dgm:t>
        <a:bodyPr/>
        <a:lstStyle/>
        <a:p>
          <a:endParaRPr lang="en-ID" sz="1000"/>
        </a:p>
      </dgm:t>
    </dgm:pt>
    <dgm:pt modelId="{50D1F547-8631-40F6-BDCE-DC6EC13ED3DA}" type="sibTrans" cxnId="{341E2989-9356-4542-B514-44E732C69CAC}">
      <dgm:prSet/>
      <dgm:spPr/>
      <dgm:t>
        <a:bodyPr/>
        <a:lstStyle/>
        <a:p>
          <a:endParaRPr lang="en-ID" sz="1000"/>
        </a:p>
      </dgm:t>
    </dgm:pt>
    <dgm:pt modelId="{9E6E4398-9391-4973-8DF3-6085C390B70C}">
      <dgm:prSet custT="1"/>
      <dgm:spPr/>
      <dgm:t>
        <a:bodyPr/>
        <a:lstStyle/>
        <a:p>
          <a:r>
            <a:rPr lang="en-US" sz="2000" dirty="0"/>
            <a:t>Surat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sesuai</a:t>
          </a:r>
          <a:r>
            <a:rPr lang="en-US" sz="2000" dirty="0"/>
            <a:t> </a:t>
          </a:r>
          <a:r>
            <a:rPr lang="en-US" sz="2000" dirty="0" err="1"/>
            <a:t>Pedoman</a:t>
          </a:r>
          <a:endParaRPr lang="en-ID" sz="2000" dirty="0"/>
        </a:p>
      </dgm:t>
    </dgm:pt>
    <dgm:pt modelId="{FB485D6D-5C64-4A3D-A956-8730F145595E}" type="parTrans" cxnId="{A9F7F7EE-42A1-495F-988D-2F75D6017A35}">
      <dgm:prSet/>
      <dgm:spPr/>
      <dgm:t>
        <a:bodyPr/>
        <a:lstStyle/>
        <a:p>
          <a:endParaRPr lang="en-ID"/>
        </a:p>
      </dgm:t>
    </dgm:pt>
    <dgm:pt modelId="{D748C8C3-0E15-40A2-93AD-A11278DE1E2C}" type="sibTrans" cxnId="{A9F7F7EE-42A1-495F-988D-2F75D6017A35}">
      <dgm:prSet/>
      <dgm:spPr/>
      <dgm:t>
        <a:bodyPr/>
        <a:lstStyle/>
        <a:p>
          <a:endParaRPr lang="en-ID"/>
        </a:p>
      </dgm:t>
    </dgm:pt>
    <dgm:pt modelId="{77E9FFA4-41F7-42A8-83B3-6466EF5A582F}" type="pres">
      <dgm:prSet presAssocID="{8D469F0C-B4D0-4FA0-B33F-4CC637AB5DB0}" presName="Name0" presStyleCnt="0">
        <dgm:presLayoutVars>
          <dgm:chMax val="7"/>
          <dgm:chPref val="7"/>
          <dgm:dir/>
        </dgm:presLayoutVars>
      </dgm:prSet>
      <dgm:spPr/>
    </dgm:pt>
    <dgm:pt modelId="{4E8444DB-CE08-47EF-A853-5BA2F1D5B64F}" type="pres">
      <dgm:prSet presAssocID="{8D469F0C-B4D0-4FA0-B33F-4CC637AB5DB0}" presName="Name1" presStyleCnt="0"/>
      <dgm:spPr/>
    </dgm:pt>
    <dgm:pt modelId="{56479FB9-8B31-4248-883E-7C4AFAE67370}" type="pres">
      <dgm:prSet presAssocID="{8D469F0C-B4D0-4FA0-B33F-4CC637AB5DB0}" presName="cycle" presStyleCnt="0"/>
      <dgm:spPr/>
    </dgm:pt>
    <dgm:pt modelId="{02E13865-A43D-476F-B69B-08124463EC76}" type="pres">
      <dgm:prSet presAssocID="{8D469F0C-B4D0-4FA0-B33F-4CC637AB5DB0}" presName="srcNode" presStyleLbl="node1" presStyleIdx="0" presStyleCnt="4"/>
      <dgm:spPr/>
    </dgm:pt>
    <dgm:pt modelId="{FE48939E-04A7-4092-B040-2A86AB0C2285}" type="pres">
      <dgm:prSet presAssocID="{8D469F0C-B4D0-4FA0-B33F-4CC637AB5DB0}" presName="conn" presStyleLbl="parChTrans1D2" presStyleIdx="0" presStyleCnt="1"/>
      <dgm:spPr/>
    </dgm:pt>
    <dgm:pt modelId="{73C6D4D1-EADF-40A3-89C9-C13FB5561A28}" type="pres">
      <dgm:prSet presAssocID="{8D469F0C-B4D0-4FA0-B33F-4CC637AB5DB0}" presName="extraNode" presStyleLbl="node1" presStyleIdx="0" presStyleCnt="4"/>
      <dgm:spPr/>
    </dgm:pt>
    <dgm:pt modelId="{BCF6B5F0-7609-44C2-9D3C-1CE37D6BC107}" type="pres">
      <dgm:prSet presAssocID="{8D469F0C-B4D0-4FA0-B33F-4CC637AB5DB0}" presName="dstNode" presStyleLbl="node1" presStyleIdx="0" presStyleCnt="4"/>
      <dgm:spPr/>
    </dgm:pt>
    <dgm:pt modelId="{4B688F4F-98DC-48D2-903F-C6412F65C8D8}" type="pres">
      <dgm:prSet presAssocID="{3A3AB6E7-6C9C-40B1-AE60-EFA678515076}" presName="text_1" presStyleLbl="node1" presStyleIdx="0" presStyleCnt="4">
        <dgm:presLayoutVars>
          <dgm:bulletEnabled val="1"/>
        </dgm:presLayoutVars>
      </dgm:prSet>
      <dgm:spPr/>
    </dgm:pt>
    <dgm:pt modelId="{BFC9B3A7-CD51-4947-AC39-543D79695D28}" type="pres">
      <dgm:prSet presAssocID="{3A3AB6E7-6C9C-40B1-AE60-EFA678515076}" presName="accent_1" presStyleCnt="0"/>
      <dgm:spPr/>
    </dgm:pt>
    <dgm:pt modelId="{03A1FA1A-FDBE-47B2-A640-1A0410767D0C}" type="pres">
      <dgm:prSet presAssocID="{3A3AB6E7-6C9C-40B1-AE60-EFA678515076}" presName="accentRepeatNode" presStyleLbl="solidFgAcc1" presStyleIdx="0" presStyleCnt="4"/>
      <dgm:spPr/>
    </dgm:pt>
    <dgm:pt modelId="{456D3965-476D-4A42-8F23-0CE1E0266CF1}" type="pres">
      <dgm:prSet presAssocID="{BFF40671-6DC8-45DF-8485-0ACB6F23EC40}" presName="text_2" presStyleLbl="node1" presStyleIdx="1" presStyleCnt="4">
        <dgm:presLayoutVars>
          <dgm:bulletEnabled val="1"/>
        </dgm:presLayoutVars>
      </dgm:prSet>
      <dgm:spPr/>
    </dgm:pt>
    <dgm:pt modelId="{6354078F-E561-4FE4-B16D-94B8AA5238DD}" type="pres">
      <dgm:prSet presAssocID="{BFF40671-6DC8-45DF-8485-0ACB6F23EC40}" presName="accent_2" presStyleCnt="0"/>
      <dgm:spPr/>
    </dgm:pt>
    <dgm:pt modelId="{7B16632A-B9CF-4B67-BC3B-EE91C174925B}" type="pres">
      <dgm:prSet presAssocID="{BFF40671-6DC8-45DF-8485-0ACB6F23EC40}" presName="accentRepeatNode" presStyleLbl="solidFgAcc1" presStyleIdx="1" presStyleCnt="4"/>
      <dgm:spPr/>
    </dgm:pt>
    <dgm:pt modelId="{5E045F36-827C-4216-AC0C-DF484867CF46}" type="pres">
      <dgm:prSet presAssocID="{E655C7F5-4F29-4B95-81CE-2D853E03EEF4}" presName="text_3" presStyleLbl="node1" presStyleIdx="2" presStyleCnt="4">
        <dgm:presLayoutVars>
          <dgm:bulletEnabled val="1"/>
        </dgm:presLayoutVars>
      </dgm:prSet>
      <dgm:spPr/>
    </dgm:pt>
    <dgm:pt modelId="{EF92DB67-47E4-4320-9AD1-037719C43DD2}" type="pres">
      <dgm:prSet presAssocID="{E655C7F5-4F29-4B95-81CE-2D853E03EEF4}" presName="accent_3" presStyleCnt="0"/>
      <dgm:spPr/>
    </dgm:pt>
    <dgm:pt modelId="{842CE22D-A8F2-4273-8186-EA50EFF7AC06}" type="pres">
      <dgm:prSet presAssocID="{E655C7F5-4F29-4B95-81CE-2D853E03EEF4}" presName="accentRepeatNode" presStyleLbl="solidFgAcc1" presStyleIdx="2" presStyleCnt="4"/>
      <dgm:spPr/>
    </dgm:pt>
    <dgm:pt modelId="{37AF3591-2E9A-4F34-B683-58277F9B6F28}" type="pres">
      <dgm:prSet presAssocID="{9E6E4398-9391-4973-8DF3-6085C390B70C}" presName="text_4" presStyleLbl="node1" presStyleIdx="3" presStyleCnt="4" custLinFactNeighborY="-344">
        <dgm:presLayoutVars>
          <dgm:bulletEnabled val="1"/>
        </dgm:presLayoutVars>
      </dgm:prSet>
      <dgm:spPr/>
    </dgm:pt>
    <dgm:pt modelId="{6CBC96BE-849B-4FFA-B5C2-5E33D59935FE}" type="pres">
      <dgm:prSet presAssocID="{9E6E4398-9391-4973-8DF3-6085C390B70C}" presName="accent_4" presStyleCnt="0"/>
      <dgm:spPr/>
    </dgm:pt>
    <dgm:pt modelId="{201AA943-AEB5-4723-89EA-FF559616F71D}" type="pres">
      <dgm:prSet presAssocID="{9E6E4398-9391-4973-8DF3-6085C390B70C}" presName="accentRepeatNode" presStyleLbl="solidFgAcc1" presStyleIdx="3" presStyleCnt="4"/>
      <dgm:spPr/>
    </dgm:pt>
  </dgm:ptLst>
  <dgm:cxnLst>
    <dgm:cxn modelId="{63050C08-E19C-43B4-BFF5-746F03C3646D}" type="presOf" srcId="{3A3AB6E7-6C9C-40B1-AE60-EFA678515076}" destId="{4B688F4F-98DC-48D2-903F-C6412F65C8D8}" srcOrd="0" destOrd="0" presId="urn:microsoft.com/office/officeart/2008/layout/VerticalCurvedList"/>
    <dgm:cxn modelId="{4EF3B71B-9118-4CC1-9885-53325842488B}" srcId="{8D469F0C-B4D0-4FA0-B33F-4CC637AB5DB0}" destId="{3A3AB6E7-6C9C-40B1-AE60-EFA678515076}" srcOrd="0" destOrd="0" parTransId="{639C3486-D8DF-4BED-BBD1-09F22B3DFF29}" sibTransId="{A3040294-1DE6-421F-A20F-3DFF0563C986}"/>
    <dgm:cxn modelId="{FFFE851F-E6B1-46E1-8C92-1295409E0AC6}" type="presOf" srcId="{BFF40671-6DC8-45DF-8485-0ACB6F23EC40}" destId="{456D3965-476D-4A42-8F23-0CE1E0266CF1}" srcOrd="0" destOrd="0" presId="urn:microsoft.com/office/officeart/2008/layout/VerticalCurvedList"/>
    <dgm:cxn modelId="{B8CB0C55-F858-4E40-8FC4-B2262CA0E9D1}" type="presOf" srcId="{E655C7F5-4F29-4B95-81CE-2D853E03EEF4}" destId="{5E045F36-827C-4216-AC0C-DF484867CF46}" srcOrd="0" destOrd="0" presId="urn:microsoft.com/office/officeart/2008/layout/VerticalCurvedList"/>
    <dgm:cxn modelId="{4FFB5A7D-B2D5-45DB-8FC6-DB024C218EF6}" type="presOf" srcId="{A3040294-1DE6-421F-A20F-3DFF0563C986}" destId="{FE48939E-04A7-4092-B040-2A86AB0C2285}" srcOrd="0" destOrd="0" presId="urn:microsoft.com/office/officeart/2008/layout/VerticalCurvedList"/>
    <dgm:cxn modelId="{9E75C17F-D2B2-4241-BA9C-8FE1FE175BFA}" type="presOf" srcId="{8D469F0C-B4D0-4FA0-B33F-4CC637AB5DB0}" destId="{77E9FFA4-41F7-42A8-83B3-6466EF5A582F}" srcOrd="0" destOrd="0" presId="urn:microsoft.com/office/officeart/2008/layout/VerticalCurvedList"/>
    <dgm:cxn modelId="{341E2989-9356-4542-B514-44E732C69CAC}" srcId="{8D469F0C-B4D0-4FA0-B33F-4CC637AB5DB0}" destId="{E655C7F5-4F29-4B95-81CE-2D853E03EEF4}" srcOrd="2" destOrd="0" parTransId="{9D357F44-75D9-4FE1-9623-56BB3461F953}" sibTransId="{50D1F547-8631-40F6-BDCE-DC6EC13ED3DA}"/>
    <dgm:cxn modelId="{75EBC993-A84C-4C23-AC84-ADA923AC90D2}" srcId="{8D469F0C-B4D0-4FA0-B33F-4CC637AB5DB0}" destId="{BFF40671-6DC8-45DF-8485-0ACB6F23EC40}" srcOrd="1" destOrd="0" parTransId="{E172D5FE-B3D9-4A6B-B074-5EA67EC12A48}" sibTransId="{E07FE285-6F2C-4FC7-8529-F20BD1F353D5}"/>
    <dgm:cxn modelId="{8687BFDF-B87F-4F0D-9ACF-792AB181918F}" type="presOf" srcId="{9E6E4398-9391-4973-8DF3-6085C390B70C}" destId="{37AF3591-2E9A-4F34-B683-58277F9B6F28}" srcOrd="0" destOrd="0" presId="urn:microsoft.com/office/officeart/2008/layout/VerticalCurvedList"/>
    <dgm:cxn modelId="{A9F7F7EE-42A1-495F-988D-2F75D6017A35}" srcId="{8D469F0C-B4D0-4FA0-B33F-4CC637AB5DB0}" destId="{9E6E4398-9391-4973-8DF3-6085C390B70C}" srcOrd="3" destOrd="0" parTransId="{FB485D6D-5C64-4A3D-A956-8730F145595E}" sibTransId="{D748C8C3-0E15-40A2-93AD-A11278DE1E2C}"/>
    <dgm:cxn modelId="{41B4B854-466A-4130-AD85-1C5E9B0460C8}" type="presParOf" srcId="{77E9FFA4-41F7-42A8-83B3-6466EF5A582F}" destId="{4E8444DB-CE08-47EF-A853-5BA2F1D5B64F}" srcOrd="0" destOrd="0" presId="urn:microsoft.com/office/officeart/2008/layout/VerticalCurvedList"/>
    <dgm:cxn modelId="{D4F06190-7F9A-4BCF-A201-73C75F9BFC90}" type="presParOf" srcId="{4E8444DB-CE08-47EF-A853-5BA2F1D5B64F}" destId="{56479FB9-8B31-4248-883E-7C4AFAE67370}" srcOrd="0" destOrd="0" presId="urn:microsoft.com/office/officeart/2008/layout/VerticalCurvedList"/>
    <dgm:cxn modelId="{258255F7-1A5D-4993-8074-94EB47707B7A}" type="presParOf" srcId="{56479FB9-8B31-4248-883E-7C4AFAE67370}" destId="{02E13865-A43D-476F-B69B-08124463EC76}" srcOrd="0" destOrd="0" presId="urn:microsoft.com/office/officeart/2008/layout/VerticalCurvedList"/>
    <dgm:cxn modelId="{A1BE065E-0BF7-486F-9FAD-C38342275057}" type="presParOf" srcId="{56479FB9-8B31-4248-883E-7C4AFAE67370}" destId="{FE48939E-04A7-4092-B040-2A86AB0C2285}" srcOrd="1" destOrd="0" presId="urn:microsoft.com/office/officeart/2008/layout/VerticalCurvedList"/>
    <dgm:cxn modelId="{99665CDC-8905-4EE2-8264-1AE4AE3F49DD}" type="presParOf" srcId="{56479FB9-8B31-4248-883E-7C4AFAE67370}" destId="{73C6D4D1-EADF-40A3-89C9-C13FB5561A28}" srcOrd="2" destOrd="0" presId="urn:microsoft.com/office/officeart/2008/layout/VerticalCurvedList"/>
    <dgm:cxn modelId="{1926EAC6-D633-4998-A687-7AC3FC299F58}" type="presParOf" srcId="{56479FB9-8B31-4248-883E-7C4AFAE67370}" destId="{BCF6B5F0-7609-44C2-9D3C-1CE37D6BC107}" srcOrd="3" destOrd="0" presId="urn:microsoft.com/office/officeart/2008/layout/VerticalCurvedList"/>
    <dgm:cxn modelId="{3759E53F-7AE3-4C1C-8EED-AFCC2F1B7D7D}" type="presParOf" srcId="{4E8444DB-CE08-47EF-A853-5BA2F1D5B64F}" destId="{4B688F4F-98DC-48D2-903F-C6412F65C8D8}" srcOrd="1" destOrd="0" presId="urn:microsoft.com/office/officeart/2008/layout/VerticalCurvedList"/>
    <dgm:cxn modelId="{9120915D-20B7-45DD-868F-1FB62D3C1043}" type="presParOf" srcId="{4E8444DB-CE08-47EF-A853-5BA2F1D5B64F}" destId="{BFC9B3A7-CD51-4947-AC39-543D79695D28}" srcOrd="2" destOrd="0" presId="urn:microsoft.com/office/officeart/2008/layout/VerticalCurvedList"/>
    <dgm:cxn modelId="{A70AC472-EBB3-4A70-8E0C-1EF48D883D22}" type="presParOf" srcId="{BFC9B3A7-CD51-4947-AC39-543D79695D28}" destId="{03A1FA1A-FDBE-47B2-A640-1A0410767D0C}" srcOrd="0" destOrd="0" presId="urn:microsoft.com/office/officeart/2008/layout/VerticalCurvedList"/>
    <dgm:cxn modelId="{027BAC79-91EA-492E-BC34-4A63984F629B}" type="presParOf" srcId="{4E8444DB-CE08-47EF-A853-5BA2F1D5B64F}" destId="{456D3965-476D-4A42-8F23-0CE1E0266CF1}" srcOrd="3" destOrd="0" presId="urn:microsoft.com/office/officeart/2008/layout/VerticalCurvedList"/>
    <dgm:cxn modelId="{F0FD5E36-DB81-4E9B-9BBF-F1D17677BA07}" type="presParOf" srcId="{4E8444DB-CE08-47EF-A853-5BA2F1D5B64F}" destId="{6354078F-E561-4FE4-B16D-94B8AA5238DD}" srcOrd="4" destOrd="0" presId="urn:microsoft.com/office/officeart/2008/layout/VerticalCurvedList"/>
    <dgm:cxn modelId="{50CE4EBC-972B-4FE8-B3BF-112ECB08F500}" type="presParOf" srcId="{6354078F-E561-4FE4-B16D-94B8AA5238DD}" destId="{7B16632A-B9CF-4B67-BC3B-EE91C174925B}" srcOrd="0" destOrd="0" presId="urn:microsoft.com/office/officeart/2008/layout/VerticalCurvedList"/>
    <dgm:cxn modelId="{2A1C2BE5-7DC0-4A85-9A2D-63D85424399F}" type="presParOf" srcId="{4E8444DB-CE08-47EF-A853-5BA2F1D5B64F}" destId="{5E045F36-827C-4216-AC0C-DF484867CF46}" srcOrd="5" destOrd="0" presId="urn:microsoft.com/office/officeart/2008/layout/VerticalCurvedList"/>
    <dgm:cxn modelId="{4A9A59DD-B42E-42A4-8774-FB66E2C57853}" type="presParOf" srcId="{4E8444DB-CE08-47EF-A853-5BA2F1D5B64F}" destId="{EF92DB67-47E4-4320-9AD1-037719C43DD2}" srcOrd="6" destOrd="0" presId="urn:microsoft.com/office/officeart/2008/layout/VerticalCurvedList"/>
    <dgm:cxn modelId="{90C3866B-E37B-49DA-A9FF-E7E92B0B4CE8}" type="presParOf" srcId="{EF92DB67-47E4-4320-9AD1-037719C43DD2}" destId="{842CE22D-A8F2-4273-8186-EA50EFF7AC06}" srcOrd="0" destOrd="0" presId="urn:microsoft.com/office/officeart/2008/layout/VerticalCurvedList"/>
    <dgm:cxn modelId="{E65B6D3B-7C0D-4981-ADCC-DC7F75093F3E}" type="presParOf" srcId="{4E8444DB-CE08-47EF-A853-5BA2F1D5B64F}" destId="{37AF3591-2E9A-4F34-B683-58277F9B6F28}" srcOrd="7" destOrd="0" presId="urn:microsoft.com/office/officeart/2008/layout/VerticalCurvedList"/>
    <dgm:cxn modelId="{0F6A01FD-9606-4674-B993-08270E93E78D}" type="presParOf" srcId="{4E8444DB-CE08-47EF-A853-5BA2F1D5B64F}" destId="{6CBC96BE-849B-4FFA-B5C2-5E33D59935FE}" srcOrd="8" destOrd="0" presId="urn:microsoft.com/office/officeart/2008/layout/VerticalCurvedList"/>
    <dgm:cxn modelId="{16E08BE5-CB36-4CEE-8935-96989903F7E0}" type="presParOf" srcId="{6CBC96BE-849B-4FFA-B5C2-5E33D59935FE}" destId="{201AA943-AEB5-4723-89EA-FF559616F7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1740-4B95-40BA-8E20-8E5A7E7D54F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0278A-4038-4443-8589-051A611E447D}">
      <dsp:nvSpPr>
        <dsp:cNvPr id="0" name=""/>
        <dsp:cNvSpPr/>
      </dsp:nvSpPr>
      <dsp:spPr>
        <a:xfrm>
          <a:off x="564979" y="406400"/>
          <a:ext cx="7609433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Rekrutmen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Pengangkatan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Pemberhentian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 </a:t>
          </a:r>
          <a:endParaRPr lang="en-ID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64979" y="406400"/>
        <a:ext cx="7609433" cy="812800"/>
      </dsp:txXfrm>
    </dsp:sp>
    <dsp:sp modelId="{D9A50780-218D-401A-BEF8-33094EF7597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15AEDE-3342-42C6-BD80-D5614B7EE9A3}">
      <dsp:nvSpPr>
        <dsp:cNvPr id="0" name=""/>
        <dsp:cNvSpPr/>
      </dsp:nvSpPr>
      <dsp:spPr>
        <a:xfrm>
          <a:off x="860432" y="1625599"/>
          <a:ext cx="7313980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Pendaftaran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Nomor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Registrasi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Perpindahan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 Homebase Internal dan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Eksternal</a:t>
          </a:r>
          <a:endParaRPr lang="en-ID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60432" y="1625599"/>
        <a:ext cx="7313980" cy="812800"/>
      </dsp:txXfrm>
    </dsp:sp>
    <dsp:sp modelId="{51CFB9EE-CF44-4AD3-917C-04D37F389B4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AB61AD-0FB1-4AA7-876F-8C47BC9DDBDB}">
      <dsp:nvSpPr>
        <dsp:cNvPr id="0" name=""/>
        <dsp:cNvSpPr/>
      </dsp:nvSpPr>
      <dsp:spPr>
        <a:xfrm>
          <a:off x="564979" y="2844800"/>
          <a:ext cx="7609433" cy="81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Karir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Dosen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 (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Jabfung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,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Inpassing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kepangkatan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, BKD, </a:t>
          </a:r>
          <a:r>
            <a:rPr lang="en-US" sz="2400" kern="1200" dirty="0" err="1">
              <a:solidFill>
                <a:schemeClr val="accent3">
                  <a:lumMod val="50000"/>
                </a:schemeClr>
              </a:solidFill>
            </a:rPr>
            <a:t>Serdos</a:t>
          </a:r>
          <a:r>
            <a:rPr lang="en-US" sz="2400" kern="1200" dirty="0">
              <a:solidFill>
                <a:schemeClr val="accent3">
                  <a:lumMod val="50000"/>
                </a:schemeClr>
              </a:solidFill>
            </a:rPr>
            <a:t>)</a:t>
          </a:r>
          <a:endParaRPr lang="en-ID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64979" y="2844800"/>
        <a:ext cx="7609433" cy="812800"/>
      </dsp:txXfrm>
    </dsp:sp>
    <dsp:sp modelId="{81FE0615-5B06-4011-869D-7CE3658301B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8939E-04A7-4092-B040-2A86AB0C228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88F4F-98DC-48D2-903F-C6412F65C8D8}">
      <dsp:nvSpPr>
        <dsp:cNvPr id="0" name=""/>
        <dsp:cNvSpPr/>
      </dsp:nvSpPr>
      <dsp:spPr>
        <a:xfrm>
          <a:off x="328048" y="214010"/>
          <a:ext cx="8684564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</a:t>
          </a:r>
          <a:r>
            <a:rPr lang="en-US" sz="2000" kern="1200" dirty="0" err="1"/>
            <a:t>Pengajaran</a:t>
          </a:r>
          <a:r>
            <a:rPr lang="en-US" sz="2000" kern="1200" dirty="0"/>
            <a:t>, </a:t>
          </a:r>
          <a:r>
            <a:rPr lang="en-US" sz="2000" kern="1200" dirty="0" err="1"/>
            <a:t>Penguji</a:t>
          </a:r>
          <a:r>
            <a:rPr lang="en-US" sz="2000" kern="1200" dirty="0"/>
            <a:t>, </a:t>
          </a:r>
          <a:r>
            <a:rPr lang="en-US" sz="2000" kern="1200" dirty="0" err="1"/>
            <a:t>Pembimbing</a:t>
          </a:r>
          <a:r>
            <a:rPr lang="en-US" sz="2000" kern="1200" dirty="0"/>
            <a:t> yang </a:t>
          </a:r>
          <a:r>
            <a:rPr lang="en-US" sz="2000" kern="1200" dirty="0" err="1"/>
            <a:t>belum</a:t>
          </a:r>
          <a:r>
            <a:rPr lang="en-US" sz="2000" kern="1200" dirty="0"/>
            <a:t> </a:t>
          </a:r>
          <a:r>
            <a:rPr lang="en-US" sz="2000" kern="1200" dirty="0" err="1"/>
            <a:t>tersinkronisasi</a:t>
          </a:r>
          <a:r>
            <a:rPr lang="en-US" sz="2000" kern="1200" dirty="0"/>
            <a:t>  </a:t>
          </a:r>
          <a:endParaRPr lang="en-ID" sz="2000" kern="1200" dirty="0"/>
        </a:p>
      </dsp:txBody>
      <dsp:txXfrm>
        <a:off x="328048" y="214010"/>
        <a:ext cx="8684564" cy="427857"/>
      </dsp:txXfrm>
    </dsp:sp>
    <dsp:sp modelId="{03A1FA1A-FDBE-47B2-A640-1A0410767D0C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6D3965-476D-4A42-8F23-0CE1E0266CF1}">
      <dsp:nvSpPr>
        <dsp:cNvPr id="0" name=""/>
        <dsp:cNvSpPr/>
      </dsp:nvSpPr>
      <dsp:spPr>
        <a:xfrm>
          <a:off x="679991" y="855715"/>
          <a:ext cx="8332622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Publikasi</a:t>
          </a:r>
          <a:r>
            <a:rPr lang="en-US" sz="2000" kern="1200" dirty="0"/>
            <a:t> SINTA yang </a:t>
          </a:r>
          <a:r>
            <a:rPr lang="en-US" sz="2000" kern="1200" dirty="0" err="1"/>
            <a:t>belum</a:t>
          </a:r>
          <a:r>
            <a:rPr lang="en-US" sz="2000" kern="1200" dirty="0"/>
            <a:t> </a:t>
          </a:r>
          <a:r>
            <a:rPr lang="en-US" sz="2000" kern="1200" dirty="0" err="1"/>
            <a:t>tersinkronisasi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bidang</a:t>
          </a:r>
          <a:r>
            <a:rPr lang="en-US" sz="2000" kern="1200" dirty="0"/>
            <a:t> </a:t>
          </a:r>
          <a:r>
            <a:rPr lang="en-US" sz="2000" kern="1200" dirty="0" err="1"/>
            <a:t>Penelitian</a:t>
          </a:r>
          <a:endParaRPr lang="en-ID" sz="2000" kern="1200" dirty="0"/>
        </a:p>
      </dsp:txBody>
      <dsp:txXfrm>
        <a:off x="679991" y="855715"/>
        <a:ext cx="8332622" cy="427857"/>
      </dsp:txXfrm>
    </dsp:sp>
    <dsp:sp modelId="{7B16632A-B9CF-4B67-BC3B-EE91C174925B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045F36-827C-4216-AC0C-DF484867CF46}">
      <dsp:nvSpPr>
        <dsp:cNvPr id="0" name=""/>
        <dsp:cNvSpPr/>
      </dsp:nvSpPr>
      <dsp:spPr>
        <a:xfrm>
          <a:off x="840925" y="1497421"/>
          <a:ext cx="8171688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Dokumen</a:t>
          </a:r>
          <a:r>
            <a:rPr lang="en-US" sz="2000" kern="1200" dirty="0"/>
            <a:t> </a:t>
          </a:r>
          <a:r>
            <a:rPr lang="en-US" sz="2000" kern="1200" dirty="0" err="1"/>
            <a:t>lampiran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lengkap</a:t>
          </a:r>
          <a:endParaRPr lang="en-ID" sz="2000" kern="1200" dirty="0"/>
        </a:p>
      </dsp:txBody>
      <dsp:txXfrm>
        <a:off x="840925" y="1497421"/>
        <a:ext cx="8171688" cy="427857"/>
      </dsp:txXfrm>
    </dsp:sp>
    <dsp:sp modelId="{842CE22D-A8F2-4273-8186-EA50EFF7AC06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AF3591-2E9A-4F34-B683-58277F9B6F28}">
      <dsp:nvSpPr>
        <dsp:cNvPr id="0" name=""/>
        <dsp:cNvSpPr/>
      </dsp:nvSpPr>
      <dsp:spPr>
        <a:xfrm>
          <a:off x="840925" y="2138720"/>
          <a:ext cx="8171688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Dosen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Update data </a:t>
          </a:r>
          <a:r>
            <a:rPr lang="en-US" sz="2000" kern="1200" dirty="0" err="1"/>
            <a:t>terbaru</a:t>
          </a:r>
          <a:r>
            <a:rPr lang="en-US" sz="2000" kern="1200" dirty="0"/>
            <a:t> (</a:t>
          </a:r>
          <a:r>
            <a:rPr lang="en-US" sz="2000" kern="1200" dirty="0" err="1"/>
            <a:t>Jabatan</a:t>
          </a:r>
          <a:r>
            <a:rPr lang="en-US" sz="2000" kern="1200" dirty="0"/>
            <a:t> </a:t>
          </a:r>
          <a:r>
            <a:rPr lang="en-US" sz="2000" kern="1200" dirty="0" err="1"/>
            <a:t>Struktural</a:t>
          </a:r>
          <a:r>
            <a:rPr lang="en-US" sz="2000" kern="1200" dirty="0"/>
            <a:t>)</a:t>
          </a:r>
          <a:endParaRPr lang="en-ID" sz="2000" kern="1200" dirty="0"/>
        </a:p>
      </dsp:txBody>
      <dsp:txXfrm>
        <a:off x="840925" y="2138720"/>
        <a:ext cx="8171688" cy="427857"/>
      </dsp:txXfrm>
    </dsp:sp>
    <dsp:sp modelId="{201AA943-AEB5-4723-89EA-FF559616F71D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E9B1E2-FAEC-4C8A-A182-7F0C1394DA7C}">
      <dsp:nvSpPr>
        <dsp:cNvPr id="0" name=""/>
        <dsp:cNvSpPr/>
      </dsp:nvSpPr>
      <dsp:spPr>
        <a:xfrm>
          <a:off x="679991" y="2780426"/>
          <a:ext cx="8332622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Dosen</a:t>
          </a:r>
          <a:r>
            <a:rPr lang="en-US" sz="2000" kern="1200" dirty="0"/>
            <a:t> Salah </a:t>
          </a:r>
          <a:r>
            <a:rPr lang="en-US" sz="2000" kern="1200" dirty="0" err="1"/>
            <a:t>pilih</a:t>
          </a:r>
          <a:r>
            <a:rPr lang="en-US" sz="2000" kern="1200" dirty="0"/>
            <a:t> </a:t>
          </a:r>
          <a:r>
            <a:rPr lang="en-US" sz="2000" kern="1200" dirty="0" err="1"/>
            <a:t>beban</a:t>
          </a:r>
          <a:r>
            <a:rPr lang="en-US" sz="2000" kern="1200" dirty="0"/>
            <a:t> </a:t>
          </a:r>
          <a:r>
            <a:rPr lang="en-US" sz="2000" kern="1200" dirty="0" err="1"/>
            <a:t>lebih</a:t>
          </a:r>
          <a:r>
            <a:rPr lang="en-US" sz="2000" kern="1200" dirty="0"/>
            <a:t> SKS di </a:t>
          </a:r>
          <a:r>
            <a:rPr lang="en-US" sz="2000" kern="1200" dirty="0" err="1"/>
            <a:t>Layanan</a:t>
          </a:r>
          <a:r>
            <a:rPr lang="en-US" sz="2000" kern="1200" dirty="0"/>
            <a:t> BKD</a:t>
          </a:r>
          <a:endParaRPr lang="en-ID" sz="2000" kern="1200" dirty="0"/>
        </a:p>
      </dsp:txBody>
      <dsp:txXfrm>
        <a:off x="679991" y="2780426"/>
        <a:ext cx="8332622" cy="427857"/>
      </dsp:txXfrm>
    </dsp:sp>
    <dsp:sp modelId="{519347CC-196B-423A-80D9-9E1367807606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173F7D-E0D8-4603-AF16-6E20D318652E}">
      <dsp:nvSpPr>
        <dsp:cNvPr id="0" name=""/>
        <dsp:cNvSpPr/>
      </dsp:nvSpPr>
      <dsp:spPr>
        <a:xfrm>
          <a:off x="328048" y="3422131"/>
          <a:ext cx="8684564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Dosen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mengecek</a:t>
          </a:r>
          <a:r>
            <a:rPr lang="en-US" sz="2000" kern="1200" dirty="0"/>
            <a:t>/</a:t>
          </a:r>
          <a:r>
            <a:rPr lang="en-US" sz="2000" kern="1200" dirty="0" err="1"/>
            <a:t>Memonitor</a:t>
          </a:r>
          <a:r>
            <a:rPr lang="en-US" sz="2000" kern="1200" dirty="0"/>
            <a:t> Kembali </a:t>
          </a:r>
          <a:r>
            <a:rPr lang="en-US" sz="2000" kern="1200" dirty="0" err="1"/>
            <a:t>ajuan</a:t>
          </a:r>
          <a:r>
            <a:rPr lang="en-US" sz="2000" kern="1200" dirty="0"/>
            <a:t> </a:t>
          </a:r>
          <a:r>
            <a:rPr lang="en-US" sz="2000" kern="1200" dirty="0" err="1"/>
            <a:t>laporan</a:t>
          </a:r>
          <a:r>
            <a:rPr lang="en-US" sz="2000" kern="1200" dirty="0"/>
            <a:t> BKD </a:t>
          </a:r>
          <a:endParaRPr lang="en-ID" sz="2000" kern="1200" dirty="0"/>
        </a:p>
      </dsp:txBody>
      <dsp:txXfrm>
        <a:off x="328048" y="3422131"/>
        <a:ext cx="8684564" cy="427857"/>
      </dsp:txXfrm>
    </dsp:sp>
    <dsp:sp modelId="{7EA51CC5-E740-4DA6-AB1D-9C1B00B1F41F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8939E-04A7-4092-B040-2A86AB0C228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88F4F-98DC-48D2-903F-C6412F65C8D8}">
      <dsp:nvSpPr>
        <dsp:cNvPr id="0" name=""/>
        <dsp:cNvSpPr/>
      </dsp:nvSpPr>
      <dsp:spPr>
        <a:xfrm>
          <a:off x="328048" y="214010"/>
          <a:ext cx="8684564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Kurangnya</a:t>
          </a:r>
          <a:r>
            <a:rPr lang="en-US" sz="2000" kern="1200" dirty="0"/>
            <a:t> </a:t>
          </a:r>
          <a:r>
            <a:rPr lang="en-US" sz="2000" kern="1200" dirty="0" err="1"/>
            <a:t>keaktifan</a:t>
          </a:r>
          <a:r>
            <a:rPr lang="en-US" sz="2000" kern="1200" dirty="0"/>
            <a:t> Admin PT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komunikasi</a:t>
          </a:r>
          <a:r>
            <a:rPr lang="en-US" sz="2000" kern="1200" dirty="0"/>
            <a:t> </a:t>
          </a:r>
          <a:r>
            <a:rPr lang="en-US" sz="2000" kern="1200" dirty="0" err="1"/>
            <a:t>terhadap</a:t>
          </a:r>
          <a:r>
            <a:rPr lang="en-US" sz="2000" kern="1200" dirty="0"/>
            <a:t> para </a:t>
          </a:r>
          <a:r>
            <a:rPr lang="en-US" sz="2000" kern="1200" dirty="0" err="1"/>
            <a:t>Dosen</a:t>
          </a:r>
          <a:endParaRPr lang="en-ID" sz="2000" kern="1200" dirty="0"/>
        </a:p>
      </dsp:txBody>
      <dsp:txXfrm>
        <a:off x="328048" y="214010"/>
        <a:ext cx="8684564" cy="427857"/>
      </dsp:txXfrm>
    </dsp:sp>
    <dsp:sp modelId="{03A1FA1A-FDBE-47B2-A640-1A0410767D0C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6D3965-476D-4A42-8F23-0CE1E0266CF1}">
      <dsp:nvSpPr>
        <dsp:cNvPr id="0" name=""/>
        <dsp:cNvSpPr/>
      </dsp:nvSpPr>
      <dsp:spPr>
        <a:xfrm>
          <a:off x="679991" y="855715"/>
          <a:ext cx="8332622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Kurangnya</a:t>
          </a:r>
          <a:r>
            <a:rPr lang="en-US" sz="2000" kern="1200" dirty="0"/>
            <a:t> monitor </a:t>
          </a:r>
          <a:r>
            <a:rPr lang="en-US" sz="2000" kern="1200" dirty="0" err="1"/>
            <a:t>portofolio</a:t>
          </a:r>
          <a:r>
            <a:rPr lang="en-US" sz="2000" kern="1200" dirty="0"/>
            <a:t> </a:t>
          </a:r>
          <a:r>
            <a:rPr lang="en-US" sz="2000" kern="1200" dirty="0" err="1"/>
            <a:t>dosen</a:t>
          </a:r>
          <a:r>
            <a:rPr lang="en-US" sz="2000" kern="1200" dirty="0"/>
            <a:t> yang </a:t>
          </a:r>
          <a:r>
            <a:rPr lang="en-US" sz="2000" kern="1200" dirty="0" err="1"/>
            <a:t>ditarik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Layanan</a:t>
          </a:r>
          <a:r>
            <a:rPr lang="en-US" sz="2000" kern="1200" dirty="0"/>
            <a:t> BKD</a:t>
          </a:r>
          <a:endParaRPr lang="en-ID" sz="2000" kern="1200" dirty="0"/>
        </a:p>
      </dsp:txBody>
      <dsp:txXfrm>
        <a:off x="679991" y="855715"/>
        <a:ext cx="8332622" cy="427857"/>
      </dsp:txXfrm>
    </dsp:sp>
    <dsp:sp modelId="{7B16632A-B9CF-4B67-BC3B-EE91C174925B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045F36-827C-4216-AC0C-DF484867CF46}">
      <dsp:nvSpPr>
        <dsp:cNvPr id="0" name=""/>
        <dsp:cNvSpPr/>
      </dsp:nvSpPr>
      <dsp:spPr>
        <a:xfrm>
          <a:off x="840925" y="1497421"/>
          <a:ext cx="8171688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tersedianya</a:t>
          </a:r>
          <a:r>
            <a:rPr lang="en-US" sz="2000" kern="1200" dirty="0"/>
            <a:t> </a:t>
          </a:r>
          <a:r>
            <a:rPr lang="en-US" sz="2000" kern="1200" dirty="0" err="1"/>
            <a:t>Asesor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Internal PT</a:t>
          </a:r>
          <a:endParaRPr lang="en-ID" sz="2000" kern="1200" dirty="0"/>
        </a:p>
      </dsp:txBody>
      <dsp:txXfrm>
        <a:off x="840925" y="1497421"/>
        <a:ext cx="8171688" cy="427857"/>
      </dsp:txXfrm>
    </dsp:sp>
    <dsp:sp modelId="{842CE22D-A8F2-4273-8186-EA50EFF7AC06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AF3591-2E9A-4F34-B683-58277F9B6F28}">
      <dsp:nvSpPr>
        <dsp:cNvPr id="0" name=""/>
        <dsp:cNvSpPr/>
      </dsp:nvSpPr>
      <dsp:spPr>
        <a:xfrm>
          <a:off x="840925" y="2138720"/>
          <a:ext cx="8171688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Admin PT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mensahkan</a:t>
          </a:r>
          <a:r>
            <a:rPr lang="en-US" sz="2000" kern="1200" dirty="0"/>
            <a:t> </a:t>
          </a:r>
          <a:r>
            <a:rPr lang="en-US" sz="2000" kern="1200" dirty="0" err="1"/>
            <a:t>Penilaian</a:t>
          </a:r>
          <a:r>
            <a:rPr lang="en-US" sz="2000" kern="1200" dirty="0"/>
            <a:t> Final BKD </a:t>
          </a:r>
          <a:r>
            <a:rPr lang="en-US" sz="2000" kern="1200" dirty="0" err="1"/>
            <a:t>Dosen</a:t>
          </a:r>
          <a:endParaRPr lang="en-ID" sz="2000" kern="1200" dirty="0"/>
        </a:p>
      </dsp:txBody>
      <dsp:txXfrm>
        <a:off x="840925" y="2138720"/>
        <a:ext cx="8171688" cy="427857"/>
      </dsp:txXfrm>
    </dsp:sp>
    <dsp:sp modelId="{201AA943-AEB5-4723-89EA-FF559616F71D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8D0503-B46E-4EDF-BA64-E80B3B71AB87}">
      <dsp:nvSpPr>
        <dsp:cNvPr id="0" name=""/>
        <dsp:cNvSpPr/>
      </dsp:nvSpPr>
      <dsp:spPr>
        <a:xfrm>
          <a:off x="679991" y="2780426"/>
          <a:ext cx="8332622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Admin</a:t>
          </a:r>
          <a:r>
            <a:rPr lang="en-US" sz="2000" kern="1200" baseline="0" dirty="0"/>
            <a:t> PT </a:t>
          </a:r>
          <a:r>
            <a:rPr lang="en-US" sz="2000" kern="1200" baseline="0" dirty="0" err="1"/>
            <a:t>tidak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melaporkan</a:t>
          </a:r>
          <a:r>
            <a:rPr lang="en-US" sz="2000" kern="1200" baseline="0" dirty="0"/>
            <a:t> di </a:t>
          </a:r>
          <a:r>
            <a:rPr lang="en-US" sz="2000" kern="1200" baseline="0" dirty="0" err="1"/>
            <a:t>Klarifikasi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si</a:t>
          </a:r>
          <a:r>
            <a:rPr lang="en-US" sz="2000" kern="1200" baseline="0" dirty="0"/>
            <a:t> BKD</a:t>
          </a:r>
          <a:endParaRPr lang="en-ID" sz="2000" kern="1200" dirty="0"/>
        </a:p>
      </dsp:txBody>
      <dsp:txXfrm>
        <a:off x="679991" y="2780426"/>
        <a:ext cx="8332622" cy="427857"/>
      </dsp:txXfrm>
    </dsp:sp>
    <dsp:sp modelId="{7EA51CC5-E740-4DA6-AB1D-9C1B00B1F41F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CBCCB8-342B-4DD8-BB39-630605848C2B}">
      <dsp:nvSpPr>
        <dsp:cNvPr id="0" name=""/>
        <dsp:cNvSpPr/>
      </dsp:nvSpPr>
      <dsp:spPr>
        <a:xfrm>
          <a:off x="328048" y="3422131"/>
          <a:ext cx="8684564" cy="42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Admin PT </a:t>
          </a:r>
          <a:r>
            <a:rPr lang="en-US" sz="2000" kern="1200" dirty="0" err="1"/>
            <a:t>keliru</a:t>
          </a:r>
          <a:r>
            <a:rPr lang="en-US" sz="2000" kern="1200" dirty="0"/>
            <a:t> </a:t>
          </a:r>
          <a:r>
            <a:rPr lang="en-US" sz="2000" kern="1200" dirty="0" err="1"/>
            <a:t>merekap</a:t>
          </a:r>
          <a:r>
            <a:rPr lang="en-US" sz="2000" kern="1200" dirty="0"/>
            <a:t> data pada excel </a:t>
          </a:r>
          <a:r>
            <a:rPr lang="en-US" sz="2000" kern="1200" dirty="0" err="1"/>
            <a:t>dari</a:t>
          </a:r>
          <a:r>
            <a:rPr lang="en-US" sz="2000" kern="1200" dirty="0"/>
            <a:t> sister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si</a:t>
          </a:r>
          <a:r>
            <a:rPr lang="en-US" sz="2000" kern="1200" dirty="0"/>
            <a:t> BKD</a:t>
          </a:r>
          <a:endParaRPr lang="en-ID" sz="2000" kern="1200" dirty="0"/>
        </a:p>
      </dsp:txBody>
      <dsp:txXfrm>
        <a:off x="328048" y="3422131"/>
        <a:ext cx="8684564" cy="427857"/>
      </dsp:txXfrm>
    </dsp:sp>
    <dsp:sp modelId="{791018CE-59C0-488A-9987-0A86078CF588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8939E-04A7-4092-B040-2A86AB0C228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88F4F-98DC-48D2-903F-C6412F65C8D8}">
      <dsp:nvSpPr>
        <dsp:cNvPr id="0" name=""/>
        <dsp:cNvSpPr/>
      </dsp:nvSpPr>
      <dsp:spPr>
        <a:xfrm>
          <a:off x="460128" y="312440"/>
          <a:ext cx="8552484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</a:t>
          </a:r>
          <a:r>
            <a:rPr lang="en-US" sz="2000" kern="1200" dirty="0" err="1"/>
            <a:t>Dosen</a:t>
          </a:r>
          <a:r>
            <a:rPr lang="en-US" sz="2000" kern="1200" dirty="0"/>
            <a:t> yang </a:t>
          </a:r>
          <a:r>
            <a:rPr lang="en-US" sz="2000" kern="1200" dirty="0" err="1"/>
            <a:t>didaftarkan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sesuai</a:t>
          </a:r>
          <a:r>
            <a:rPr lang="en-US" sz="2000" kern="1200" dirty="0"/>
            <a:t> </a:t>
          </a:r>
          <a:r>
            <a:rPr lang="en-US" sz="2000" kern="1200" dirty="0" err="1"/>
            <a:t>Dukcapil</a:t>
          </a:r>
          <a:r>
            <a:rPr lang="en-US" sz="2000" kern="1200" dirty="0"/>
            <a:t> </a:t>
          </a:r>
          <a:endParaRPr lang="en-ID" sz="2000" kern="1200" dirty="0"/>
        </a:p>
      </dsp:txBody>
      <dsp:txXfrm>
        <a:off x="460128" y="312440"/>
        <a:ext cx="8552484" cy="625205"/>
      </dsp:txXfrm>
    </dsp:sp>
    <dsp:sp modelId="{03A1FA1A-FDBE-47B2-A640-1A0410767D0C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6D3965-476D-4A42-8F23-0CE1E0266CF1}">
      <dsp:nvSpPr>
        <dsp:cNvPr id="0" name=""/>
        <dsp:cNvSpPr/>
      </dsp:nvSpPr>
      <dsp:spPr>
        <a:xfrm>
          <a:off x="818573" y="1250411"/>
          <a:ext cx="8194040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Surat-</a:t>
          </a:r>
          <a:r>
            <a:rPr lang="en-US" sz="2000" kern="1200" dirty="0" err="1"/>
            <a:t>surat</a:t>
          </a:r>
          <a:r>
            <a:rPr lang="en-US" sz="2000" kern="1200" dirty="0"/>
            <a:t> yang di TTD </a:t>
          </a:r>
          <a:r>
            <a:rPr lang="en-US" sz="2000" kern="1200" dirty="0" err="1"/>
            <a:t>Pimpinan</a:t>
          </a:r>
          <a:r>
            <a:rPr lang="en-US" sz="2000" kern="1200" dirty="0"/>
            <a:t> PT, </a:t>
          </a:r>
          <a:r>
            <a:rPr lang="en-US" sz="2000" kern="1200" dirty="0" err="1"/>
            <a:t>tidak</a:t>
          </a:r>
          <a:r>
            <a:rPr lang="en-US" sz="2000" kern="1200" dirty="0"/>
            <a:t> di cap </a:t>
          </a:r>
          <a:r>
            <a:rPr lang="en-US" sz="2000" kern="1200" dirty="0" err="1"/>
            <a:t>basah</a:t>
          </a:r>
          <a:endParaRPr lang="en-ID" sz="2000" kern="1200" dirty="0"/>
        </a:p>
      </dsp:txBody>
      <dsp:txXfrm>
        <a:off x="818573" y="1250411"/>
        <a:ext cx="8194040" cy="625205"/>
      </dsp:txXfrm>
    </dsp:sp>
    <dsp:sp modelId="{7B16632A-B9CF-4B67-BC3B-EE91C174925B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E045F36-827C-4216-AC0C-DF484867CF46}">
      <dsp:nvSpPr>
        <dsp:cNvPr id="0" name=""/>
        <dsp:cNvSpPr/>
      </dsp:nvSpPr>
      <dsp:spPr>
        <a:xfrm>
          <a:off x="818573" y="2188382"/>
          <a:ext cx="8194040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Ukuran</a:t>
          </a:r>
          <a:r>
            <a:rPr lang="en-US" sz="2000" kern="1200" baseline="0" dirty="0"/>
            <a:t> file </a:t>
          </a:r>
          <a:r>
            <a:rPr lang="en-US" sz="2000" kern="1200" baseline="0" dirty="0" err="1"/>
            <a:t>Dokumen</a:t>
          </a:r>
          <a:r>
            <a:rPr lang="en-US" sz="2000" kern="1200" baseline="0" dirty="0"/>
            <a:t> yang </a:t>
          </a:r>
          <a:r>
            <a:rPr lang="en-US" sz="2000" kern="1200" baseline="0" dirty="0" err="1"/>
            <a:t>terlalu</a:t>
          </a:r>
          <a:r>
            <a:rPr lang="en-US" sz="2000" kern="1200" baseline="0" dirty="0"/>
            <a:t> </a:t>
          </a:r>
          <a:r>
            <a:rPr lang="en-US" sz="2000" kern="1200" baseline="0" dirty="0" err="1"/>
            <a:t>besar</a:t>
          </a:r>
          <a:r>
            <a:rPr lang="en-US" sz="2000" kern="1200" baseline="0" dirty="0"/>
            <a:t> dan </a:t>
          </a:r>
          <a:r>
            <a:rPr lang="en-US" sz="2000" kern="1200" baseline="0" dirty="0" err="1"/>
            <a:t>bukan</a:t>
          </a:r>
          <a:r>
            <a:rPr lang="en-US" sz="2000" kern="1200" baseline="0" dirty="0"/>
            <a:t> PDF (Harus PDF)</a:t>
          </a:r>
          <a:endParaRPr lang="en-ID" sz="2000" kern="1200" dirty="0"/>
        </a:p>
      </dsp:txBody>
      <dsp:txXfrm>
        <a:off x="818573" y="2188382"/>
        <a:ext cx="8194040" cy="625205"/>
      </dsp:txXfrm>
    </dsp:sp>
    <dsp:sp modelId="{842CE22D-A8F2-4273-8186-EA50EFF7AC06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AF3591-2E9A-4F34-B683-58277F9B6F28}">
      <dsp:nvSpPr>
        <dsp:cNvPr id="0" name=""/>
        <dsp:cNvSpPr/>
      </dsp:nvSpPr>
      <dsp:spPr>
        <a:xfrm>
          <a:off x="460128" y="3124203"/>
          <a:ext cx="8552484" cy="625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Surat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sesuai</a:t>
          </a:r>
          <a:r>
            <a:rPr lang="en-US" sz="2000" kern="1200" dirty="0"/>
            <a:t> </a:t>
          </a:r>
          <a:r>
            <a:rPr lang="en-US" sz="2000" kern="1200" dirty="0" err="1"/>
            <a:t>Pedoman</a:t>
          </a:r>
          <a:endParaRPr lang="en-ID" sz="2000" kern="1200" dirty="0"/>
        </a:p>
      </dsp:txBody>
      <dsp:txXfrm>
        <a:off x="460128" y="3124203"/>
        <a:ext cx="8552484" cy="625205"/>
      </dsp:txXfrm>
    </dsp:sp>
    <dsp:sp modelId="{201AA943-AEB5-4723-89EA-FF559616F71D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7" name="Header Placeholder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4035203" cy="342955"/>
          </a:xfrm>
          <a:prstGeom prst="rect">
            <a:avLst/>
          </a:prstGeom>
        </p:spPr>
        <p:txBody>
          <a:bodyPr vert="horz" lIns="91958" tIns="45978" rIns="91958" bIns="459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104924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6473" y="6"/>
            <a:ext cx="4035203" cy="342955"/>
          </a:xfrm>
          <a:prstGeom prst="rect">
            <a:avLst/>
          </a:prstGeom>
        </p:spPr>
        <p:txBody>
          <a:bodyPr vert="horz" lIns="91958" tIns="45978" rIns="91958" bIns="459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624E37C6-5F56-4DB7-A98B-6836046B4901}" type="datetime1">
              <a:rPr lang="ja-JP" altLang="en-US"/>
              <a:t>2024/11/6</a:t>
            </a:fld>
            <a:endParaRPr lang="ja-JP" altLang="en-US"/>
          </a:p>
        </p:txBody>
      </p:sp>
      <p:sp>
        <p:nvSpPr>
          <p:cNvPr id="104924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513944"/>
            <a:ext cx="4035203" cy="342954"/>
          </a:xfrm>
          <a:prstGeom prst="rect">
            <a:avLst/>
          </a:prstGeom>
        </p:spPr>
        <p:txBody>
          <a:bodyPr vert="horz" lIns="91958" tIns="45978" rIns="91958" bIns="459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104925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6473" y="6513944"/>
            <a:ext cx="4035203" cy="342954"/>
          </a:xfrm>
          <a:prstGeom prst="rect">
            <a:avLst/>
          </a:prstGeom>
        </p:spPr>
        <p:txBody>
          <a:bodyPr vert="horz" lIns="91958" tIns="45978" rIns="91958" bIns="459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E74F4F67-A316-493D-B39A-29B043916DD9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58903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1" name="Header Placeholder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4035203" cy="342955"/>
          </a:xfrm>
          <a:prstGeom prst="rect">
            <a:avLst/>
          </a:prstGeom>
        </p:spPr>
        <p:txBody>
          <a:bodyPr vert="horz" lIns="91958" tIns="45978" rIns="91958" bIns="459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1049242" name="Date Placeholder 2"/>
          <p:cNvSpPr>
            <a:spLocks noGrp="1"/>
          </p:cNvSpPr>
          <p:nvPr>
            <p:ph type="dt" idx="1"/>
          </p:nvPr>
        </p:nvSpPr>
        <p:spPr>
          <a:xfrm>
            <a:off x="5276473" y="6"/>
            <a:ext cx="4035203" cy="342955"/>
          </a:xfrm>
          <a:prstGeom prst="rect">
            <a:avLst/>
          </a:prstGeom>
        </p:spPr>
        <p:txBody>
          <a:bodyPr vert="horz" lIns="91958" tIns="45978" rIns="91958" bIns="459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93E25060-413C-40E5-93E5-CDA9B89DE89F}" type="datetime1">
              <a:rPr lang="ja-JP" altLang="en-US"/>
              <a:t>2024/11/6</a:t>
            </a:fld>
            <a:endParaRPr lang="ja-JP" altLang="en-US"/>
          </a:p>
        </p:txBody>
      </p:sp>
      <p:sp>
        <p:nvSpPr>
          <p:cNvPr id="1049243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8" tIns="45978" rIns="91958" bIns="45978" rtlCol="0" anchor="ctr"/>
          <a:lstStyle/>
          <a:p>
            <a:pPr lvl="0"/>
            <a:endParaRPr lang="ja-JP" altLang="en-US" noProof="0"/>
          </a:p>
        </p:txBody>
      </p:sp>
      <p:sp>
        <p:nvSpPr>
          <p:cNvPr id="104924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2058" y="3257525"/>
            <a:ext cx="7449773" cy="3086596"/>
          </a:xfrm>
          <a:prstGeom prst="rect">
            <a:avLst/>
          </a:prstGeom>
        </p:spPr>
        <p:txBody>
          <a:bodyPr vert="horz" lIns="91958" tIns="45978" rIns="91958" bIns="45978" rtlCol="0"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104924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6513944"/>
            <a:ext cx="4035203" cy="342954"/>
          </a:xfrm>
          <a:prstGeom prst="rect">
            <a:avLst/>
          </a:prstGeom>
        </p:spPr>
        <p:txBody>
          <a:bodyPr vert="horz" lIns="91958" tIns="45978" rIns="91958" bIns="459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104924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6473" y="6513944"/>
            <a:ext cx="4035203" cy="342954"/>
          </a:xfrm>
          <a:prstGeom prst="rect">
            <a:avLst/>
          </a:prstGeom>
        </p:spPr>
        <p:txBody>
          <a:bodyPr vert="horz" lIns="91958" tIns="45978" rIns="91958" bIns="459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35CBEBA5-004B-4DDB-A8F6-75EE7666940C}" type="slidenum">
              <a:rPr lang="ja-JP" altLang="en-US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16776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59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9522">
              <a:spcBef>
                <a:spcPct val="0"/>
              </a:spcBef>
            </a:pP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Selamat</a:t>
            </a:r>
            <a:r>
              <a:rPr lang="en-US" altLang="ja-JP" sz="14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Siang 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Bapak Ibu,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salam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Sejahtera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bagi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kita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semua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syalom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omswastiastu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namo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budaya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salam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kebajikan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Yth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Kepala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LLDIKTI Wilayah III Jakarta, Bapak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Kabag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Umum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LLDIKTI III,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Bpk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Rektor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Ubhara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Jaya, dan yang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terhormat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Bapak Ibu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Direktorat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Sumberdaya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Bapak Iwan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Winardi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serta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Ibu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Yusni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Tarigan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Selamat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datang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di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Ubhara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Jaya,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serta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bapak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ibu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Tim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lldikti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wilayah III dan juga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bapak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ibu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dosen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yang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berjabfung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lektor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kepala</a:t>
            </a:r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</a:t>
            </a:r>
            <a:endParaRPr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4859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C876F0-AE5A-40E5-A5BF-19DCAB32F55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322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094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96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203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26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842DC-02C3-9D54-1311-DA1726015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8031E91C-CF18-75F7-85AF-B6525D3B9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B71483D8-EB4E-9C71-4FC5-03A97CE226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C417F699-73A6-8B0A-E14E-7E73AC2A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299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865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4030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566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7268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151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44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540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763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91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056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8649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4770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1013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350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9714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755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D591-5A35-D12B-BEAB-C407CE60D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12B75017-A96B-F3A9-5DFB-DF28BBA92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F06F69F0-7462-250B-7837-903406CA4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583B1087-DC06-5D33-98B6-9904728C5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4275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F5C1E-2B57-151D-7915-2D440946C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7CA64A06-AC59-88D9-014B-37D3914EF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4C75DCC6-575C-8868-754B-CEB11204B3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41CFA474-1AE7-86DA-5C2D-5FC3E46FB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8846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3425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4138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3650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2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3449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8311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3996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55573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474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2561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8255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51388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CB3A1-17E3-D3C7-77BB-38DC854D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0B30FFA7-A027-FAF1-43BC-4BA33F6D0E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A6123D9A-6332-B6D6-C999-897AA39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9150722C-862C-EAEF-712B-DDC54D47B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66539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E96D-A42D-9CEA-70CA-198A8404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C7306E3F-9150-234E-36DA-50820B6B6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5A06E31B-3B72-0E66-475F-AC9AFF511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CC062BD8-C1CB-6C28-2B33-9811D12F8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3584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BB3F-F5E6-1539-7B75-75BB5440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3AC069A9-9A1A-E55D-305E-A841F7F5CA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4C568AAD-CF09-11FC-B552-86E361A1A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B41388BD-5B60-9751-C3FF-54376A05B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119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E2B39-5CA6-9C79-57B1-BCC92DED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FC2659C7-C1DC-DF30-A498-0D2813DA5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8BC7BCC1-38E6-6476-710D-494B547C18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1E197768-A58D-9897-EAA1-9832B603C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720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5652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9078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DB05F-FEAA-DA7F-51FF-CC44A399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AE5D7960-20D5-F77C-8DB6-BC8EF15231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3387E443-2E25-1F0E-E71E-334374A1E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5040616E-2126-8931-9329-B97504E20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67438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145A1-267D-D5B5-9BF7-94443C14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5B4BAF03-584D-C34C-D98B-F58D33944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45B96C23-3B65-127B-7910-376E928AF6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4108F429-F081-29CE-D558-65CF4A07C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980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587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85D9-615B-ABAF-4BF0-2D4A7804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817E0423-A5D6-C961-CA44-A011D66B2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1D95CFEB-D788-D76F-817A-10710827F4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908A6088-C6FD-03AB-87E5-760E66876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8018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218B6-D13F-7949-15E8-B42E690AD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41F4B2A5-4BA9-52FC-F612-50BAB407A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4638BB24-8AA4-A577-2C76-86BAC74A79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9C18D1E4-F356-A1B0-53F8-988524ED9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256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33578-7F18-3760-08BD-AE9513DD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01AB1A13-62D2-D962-AEF6-5B15F5F03C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F4DCA02C-6897-5F4C-6A71-119D2C008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6773B05F-A589-7587-355F-683AA66BC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3423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A0EA-8028-0324-BF14-B3E40F87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1F329AC1-AA01-B2A6-0CF7-E1826E06D5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61DAFA00-575F-327F-1F05-BAC79029A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CE00B382-6E8F-3B2E-84BA-EFABB3540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975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E0E6-AA1C-FE75-DBCD-7BEF39F9B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17582D08-4877-1073-E887-71ADDCDAD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649B13ED-AA4F-45C9-C229-9575F789A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2DB0AB12-F823-3A29-6FBE-48D24F17F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356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DF9B9-DF56-20FB-F868-AC528DA5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>
            <a:extLst>
              <a:ext uri="{FF2B5EF4-FFF2-40B4-BE49-F238E27FC236}">
                <a16:creationId xmlns:a16="http://schemas.microsoft.com/office/drawing/2014/main" id="{1637145F-E509-74EA-6E90-40EC9992BC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>
            <a:extLst>
              <a:ext uri="{FF2B5EF4-FFF2-40B4-BE49-F238E27FC236}">
                <a16:creationId xmlns:a16="http://schemas.microsoft.com/office/drawing/2014/main" id="{DB4A5BFB-617A-CB35-5CCF-EBCA94ED05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>
            <a:extLst>
              <a:ext uri="{FF2B5EF4-FFF2-40B4-BE49-F238E27FC236}">
                <a16:creationId xmlns:a16="http://schemas.microsoft.com/office/drawing/2014/main" id="{21DE6363-2F3A-C713-845B-BAA438FE0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0324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635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058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10486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D1AA0-21E7-4D5A-BB03-23527980966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33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6DC6E-6B9D-452E-8080-96EAB39D68E1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2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2C55-4223-41EB-9139-FAC3D8F7727B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2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50CA-2FF2-4612-9E97-121DF88AE342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6D3E-5EF8-4C05-A364-B3616D72324E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0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492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A65B-11E2-4D54-9FFE-62A8462909BF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19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19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1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1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70A4-BE3C-4604-8CB0-271A8EEE5D3D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3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4923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2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4923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2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9C8-B5C8-41FE-A6DA-A388EC74F978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82C-94B6-40EE-9F0C-35E6D113D325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3823-5118-4552-B5A9-FE519E75DC63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2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922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492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95CA-3672-44BB-80EA-4FB04153AC73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922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10492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10492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92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92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1669-BAE0-4021-AEEF-EEA913F2FC6D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ja-JP"/>
              <a:t>10.12.2017</a:t>
            </a:r>
            <a:endParaRPr lang="ja-JP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ja-JP"/>
              <a:t>joyosemito@yahoo.com</a:t>
            </a:r>
            <a:endParaRPr lang="ja-JP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DB8393E-40BC-406B-BBD7-08F5260494BB}" type="slidenum">
              <a:rPr lang="ja-JP" altLang="en-US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AutoShape 2" descr="http://upload.wikimedia.org/wikipedia/en/6/65/Osaka_University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48588" name="Title 1"/>
          <p:cNvSpPr txBox="1"/>
          <p:nvPr/>
        </p:nvSpPr>
        <p:spPr>
          <a:xfrm>
            <a:off x="155575" y="5257800"/>
            <a:ext cx="883602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Kardinah Indrianna Meutia</a:t>
            </a: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Biro </a:t>
            </a:r>
            <a:r>
              <a:rPr lang="en-US" altLang="ja-JP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Kedosenan</a:t>
            </a:r>
            <a:endParaRPr lang="en-US" altLang="ja-JP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Universitas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Bhayangkara</a:t>
            </a:r>
            <a:r>
              <a:rPr lang="en-US" altLang="ja-JP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Jakarta Raya</a:t>
            </a:r>
          </a:p>
        </p:txBody>
      </p:sp>
      <p:sp>
        <p:nvSpPr>
          <p:cNvPr id="1048589" name="タイトル 1"/>
          <p:cNvSpPr>
            <a:spLocks noGrp="1"/>
          </p:cNvSpPr>
          <p:nvPr>
            <p:ph type="ctrTitle"/>
          </p:nvPr>
        </p:nvSpPr>
        <p:spPr>
          <a:xfrm>
            <a:off x="155575" y="2209800"/>
            <a:ext cx="8836025" cy="13716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Laporan</a:t>
            </a:r>
            <a:r>
              <a:rPr lang="en-US" sz="4000" b="1" dirty="0"/>
              <a:t> BKD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Manajemen</a:t>
            </a:r>
            <a:r>
              <a:rPr lang="en-US" sz="4000" b="1" dirty="0"/>
              <a:t> PTK </a:t>
            </a:r>
            <a:br>
              <a:rPr lang="en-US" sz="4000" b="1" dirty="0"/>
            </a:br>
            <a:r>
              <a:rPr lang="en-US" sz="4000" b="1" dirty="0"/>
              <a:t>di </a:t>
            </a:r>
            <a:r>
              <a:rPr lang="en-US" sz="4000" b="1" dirty="0" err="1"/>
              <a:t>lingkungan</a:t>
            </a:r>
            <a:r>
              <a:rPr lang="en-US" sz="4000" b="1" dirty="0"/>
              <a:t> LLDIKTI Wilayah III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159" t="53124" r="48829" b="32292"/>
          <a:stretch/>
        </p:blipFill>
        <p:spPr>
          <a:xfrm>
            <a:off x="5867399" y="118269"/>
            <a:ext cx="3124201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4" y="240507"/>
            <a:ext cx="926879" cy="906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10225"/>
            <a:ext cx="1865314" cy="9932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257800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500" t="33111" r="2500" b="16222"/>
          <a:stretch/>
        </p:blipFill>
        <p:spPr>
          <a:xfrm>
            <a:off x="152400" y="1612118"/>
            <a:ext cx="8947705" cy="34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720" b="5605"/>
          <a:stretch/>
        </p:blipFill>
        <p:spPr>
          <a:xfrm>
            <a:off x="257815" y="1193800"/>
            <a:ext cx="8610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Simpulan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“</a:t>
            </a:r>
            <a:r>
              <a:rPr lang="en-US" dirty="0" err="1"/>
              <a:t>Memenuhi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87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686970"/>
            <a:ext cx="7494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LAPORAN BKD PADA SISTER PT</a:t>
            </a:r>
          </a:p>
        </p:txBody>
      </p:sp>
    </p:spTree>
    <p:extLst>
      <p:ext uri="{BB962C8B-B14F-4D97-AF65-F5344CB8AC3E}">
        <p14:creationId xmlns:p14="http://schemas.microsoft.com/office/powerpoint/2010/main" val="104293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264886" y="1143000"/>
            <a:ext cx="8534400" cy="4309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</a:t>
            </a:r>
            <a:r>
              <a:rPr lang="en-US" dirty="0" err="1"/>
              <a:t>Mengakses</a:t>
            </a:r>
            <a:r>
              <a:rPr lang="en-US" dirty="0"/>
              <a:t> “Unit BKD Internal PT”</a:t>
            </a:r>
          </a:p>
        </p:txBody>
      </p:sp>
    </p:spTree>
    <p:extLst>
      <p:ext uri="{BB962C8B-B14F-4D97-AF65-F5344CB8AC3E}">
        <p14:creationId xmlns:p14="http://schemas.microsoft.com/office/powerpoint/2010/main" val="51178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645EE-72E5-990B-2883-FF4B3B93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F40A2CF0-C4FA-14B6-29A7-85C2354D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11AA38AD-DD93-7505-7D9A-F10B2C64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58D0F-D42A-5C25-00EC-E2F54243873B}"/>
              </a:ext>
            </a:extLst>
          </p:cNvPr>
          <p:cNvSpPr txBox="1"/>
          <p:nvPr/>
        </p:nvSpPr>
        <p:spPr>
          <a:xfrm>
            <a:off x="0" y="1117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Hambatan</a:t>
            </a:r>
            <a:r>
              <a:rPr lang="en-US" sz="2800" u="sng" dirty="0"/>
              <a:t> - </a:t>
            </a:r>
            <a:r>
              <a:rPr lang="en-US" sz="2800" u="sng" dirty="0" err="1"/>
              <a:t>hambatan</a:t>
            </a:r>
            <a:endParaRPr lang="en-US" sz="2800" u="sng" dirty="0"/>
          </a:p>
          <a:p>
            <a:pPr algn="ctr"/>
            <a:endParaRPr lang="en-ID" sz="2800" u="sng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9D3EF3-9699-D938-D2E9-7E5C47104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354808"/>
              </p:ext>
            </p:extLst>
          </p:nvPr>
        </p:nvGraphicFramePr>
        <p:xfrm>
          <a:off x="38100" y="1676400"/>
          <a:ext cx="906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424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Periode</a:t>
            </a:r>
            <a:r>
              <a:rPr lang="en-US" dirty="0"/>
              <a:t> BKD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185" b="5945"/>
          <a:stretch/>
        </p:blipFill>
        <p:spPr>
          <a:xfrm>
            <a:off x="152400" y="1157143"/>
            <a:ext cx="8763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55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Periode</a:t>
            </a:r>
            <a:r>
              <a:rPr lang="en-US" dirty="0"/>
              <a:t> BKD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185" b="5945"/>
          <a:stretch/>
        </p:blipFill>
        <p:spPr>
          <a:xfrm>
            <a:off x="152400" y="1157143"/>
            <a:ext cx="8763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64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Pengesah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BKD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555" r="1500" b="4667"/>
          <a:stretch/>
        </p:blipFill>
        <p:spPr>
          <a:xfrm>
            <a:off x="228600" y="1219200"/>
            <a:ext cx="8458200" cy="433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81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Pengesah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/>
              <a:t> BKD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839" b="7568"/>
          <a:stretch/>
        </p:blipFill>
        <p:spPr>
          <a:xfrm>
            <a:off x="310172" y="1324429"/>
            <a:ext cx="8505886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63115" y="2514600"/>
            <a:ext cx="3514085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Peserta</a:t>
            </a:r>
            <a:r>
              <a:rPr lang="en-US" dirty="0"/>
              <a:t> BKD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831" b="6117"/>
          <a:stretch/>
        </p:blipFill>
        <p:spPr>
          <a:xfrm>
            <a:off x="228599" y="1219201"/>
            <a:ext cx="8576787" cy="42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7412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UBHARA JAYA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07348"/>
            <a:ext cx="5106612" cy="169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97015" y="2802519"/>
            <a:ext cx="407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b="1" dirty="0"/>
              <a:t>KAMPUS I </a:t>
            </a:r>
          </a:p>
          <a:p>
            <a:pPr algn="just"/>
            <a:r>
              <a:rPr lang="id-ID" sz="2000" dirty="0"/>
              <a:t>Jl. Harsono RM No.67, RT.7/RW.4 Ragunan, Pasar Minggu, South Jakarta City,</a:t>
            </a:r>
            <a:endParaRPr lang="id-ID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2314" y="4708892"/>
            <a:ext cx="3161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/>
              <a:t>KAMPUS II</a:t>
            </a:r>
          </a:p>
          <a:p>
            <a:r>
              <a:rPr lang="id-ID" sz="2000" dirty="0"/>
              <a:t>Jl. Perjuangan No.81, RT.003/RW.002, Marga Mulya, Kec. Bekasi Utara, Kota Bks, Jawa Barat</a:t>
            </a:r>
            <a:endParaRPr lang="id-ID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990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/>
              <a:t>Universitas Bhayangkara Jakarta Raya </a:t>
            </a:r>
            <a:r>
              <a:rPr lang="en-GB" sz="2400" b="1" dirty="0"/>
              <a:t>(</a:t>
            </a:r>
            <a:r>
              <a:rPr lang="id-ID" sz="2400" b="1" dirty="0"/>
              <a:t>Ubhara Jaya</a:t>
            </a:r>
            <a:r>
              <a:rPr lang="en-GB" sz="2400" b="1" u="sng" dirty="0"/>
              <a:t>) </a:t>
            </a:r>
            <a:r>
              <a:rPr lang="id-ID" sz="2400" dirty="0"/>
              <a:t>sebagai salah satu Perguruan Tinggi Swasta yang berada dibawah pembinaan Yayasan Brata Bhakti sebagai badan penyelenggara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342 </a:t>
            </a:r>
            <a:r>
              <a:rPr lang="en-US" sz="2400" dirty="0" err="1"/>
              <a:t>Dosen</a:t>
            </a:r>
            <a:r>
              <a:rPr lang="en-GB" sz="2400" dirty="0"/>
              <a:t>.</a:t>
            </a:r>
            <a:endParaRPr lang="id-ID" sz="2400" dirty="0"/>
          </a:p>
          <a:p>
            <a:pPr algn="just"/>
            <a:endParaRPr lang="en-US" sz="2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" y="2667000"/>
            <a:ext cx="2980486" cy="1763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349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/>
              <a:t>Peserta </a:t>
            </a:r>
            <a:r>
              <a:rPr lang="en-US" dirty="0"/>
              <a:t>BKD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67" b="4667"/>
          <a:stretch/>
        </p:blipFill>
        <p:spPr>
          <a:xfrm>
            <a:off x="154464" y="1277104"/>
            <a:ext cx="8608536" cy="439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58100" y="3654169"/>
            <a:ext cx="266700" cy="1981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42634" y="3654169"/>
            <a:ext cx="304800" cy="19811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7239000" y="41910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2701" y="3843635"/>
            <a:ext cx="27269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status </a:t>
            </a:r>
          </a:p>
          <a:p>
            <a:pPr algn="ctr"/>
            <a:r>
              <a:rPr lang="en-US" dirty="0" err="1"/>
              <a:t>Pengisian</a:t>
            </a:r>
            <a:r>
              <a:rPr lang="en-US" dirty="0"/>
              <a:t>, </a:t>
            </a:r>
            <a:r>
              <a:rPr lang="en-US" dirty="0" err="1"/>
              <a:t>pengesahan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pPr algn="ctr"/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asesor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009106" y="3288285"/>
            <a:ext cx="170234" cy="3013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8645" y="1977798"/>
            <a:ext cx="17911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Rekap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en-US" dirty="0"/>
          </a:p>
          <a:p>
            <a:pPr algn="ctr"/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7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Peserta</a:t>
            </a:r>
            <a:r>
              <a:rPr lang="en-US" dirty="0"/>
              <a:t> BKD –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Asesor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449" b="7020"/>
          <a:stretch/>
        </p:blipFill>
        <p:spPr>
          <a:xfrm>
            <a:off x="414448" y="1444171"/>
            <a:ext cx="8297333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4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318" y="5819486"/>
            <a:ext cx="869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 dirty="0" err="1"/>
              <a:t>Peserta</a:t>
            </a:r>
            <a:r>
              <a:rPr lang="en-US" dirty="0"/>
              <a:t> BKD –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153" b="4230"/>
          <a:stretch/>
        </p:blipFill>
        <p:spPr>
          <a:xfrm>
            <a:off x="220319" y="1629229"/>
            <a:ext cx="868559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96200" y="4876800"/>
            <a:ext cx="10668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B449EC-3681-4F37-962B-FC16A4FA3B7D}"/>
              </a:ext>
            </a:extLst>
          </p:cNvPr>
          <p:cNvSpPr/>
          <p:nvPr/>
        </p:nvSpPr>
        <p:spPr>
          <a:xfrm>
            <a:off x="3429000" y="2133600"/>
            <a:ext cx="1600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E8B8B-0EDA-9401-D73F-BD6F1773307E}"/>
              </a:ext>
            </a:extLst>
          </p:cNvPr>
          <p:cNvSpPr/>
          <p:nvPr/>
        </p:nvSpPr>
        <p:spPr>
          <a:xfrm>
            <a:off x="1828800" y="2143760"/>
            <a:ext cx="838200" cy="2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D9198-CF95-12DC-BB29-483D440C64E0}"/>
              </a:ext>
            </a:extLst>
          </p:cNvPr>
          <p:cNvSpPr/>
          <p:nvPr/>
        </p:nvSpPr>
        <p:spPr>
          <a:xfrm>
            <a:off x="1790700" y="2876731"/>
            <a:ext cx="838200" cy="2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587B9-8EC4-8498-8953-A812D13669EF}"/>
              </a:ext>
            </a:extLst>
          </p:cNvPr>
          <p:cNvSpPr/>
          <p:nvPr/>
        </p:nvSpPr>
        <p:spPr>
          <a:xfrm>
            <a:off x="1828800" y="3500482"/>
            <a:ext cx="838200" cy="2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7B4A8-553C-3046-9799-F37FE4127972}"/>
              </a:ext>
            </a:extLst>
          </p:cNvPr>
          <p:cNvSpPr/>
          <p:nvPr/>
        </p:nvSpPr>
        <p:spPr>
          <a:xfrm>
            <a:off x="1841500" y="4157980"/>
            <a:ext cx="838200" cy="21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197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“Unit BKD Internal PT” – </a:t>
            </a:r>
            <a:r>
              <a:rPr lang="en-US"/>
              <a:t>Peserta </a:t>
            </a:r>
            <a:r>
              <a:rPr lang="en-US" dirty="0"/>
              <a:t>BKD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67" b="4667"/>
          <a:stretch/>
        </p:blipFill>
        <p:spPr>
          <a:xfrm>
            <a:off x="228600" y="1248446"/>
            <a:ext cx="8608536" cy="439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2590800"/>
            <a:ext cx="990600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0" y="1463676"/>
            <a:ext cx="990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739997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Pelaporan</a:t>
            </a:r>
            <a:r>
              <a:rPr lang="en-US" dirty="0"/>
              <a:t> BKD </a:t>
            </a:r>
            <a:r>
              <a:rPr lang="en-US" dirty="0" err="1"/>
              <a:t>Dosen</a:t>
            </a:r>
            <a:r>
              <a:rPr lang="en-US" dirty="0"/>
              <a:t> SERDOS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6500" t="30444" r="16000" b="45555"/>
          <a:stretch/>
        </p:blipFill>
        <p:spPr>
          <a:xfrm>
            <a:off x="2321800" y="1898423"/>
            <a:ext cx="4482630" cy="34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912" y="5739997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Pelaporan</a:t>
            </a:r>
            <a:r>
              <a:rPr lang="en-US" dirty="0"/>
              <a:t> BKD </a:t>
            </a:r>
            <a:r>
              <a:rPr lang="en-US" dirty="0" err="1"/>
              <a:t>Dosen</a:t>
            </a:r>
            <a:r>
              <a:rPr lang="en-US" dirty="0"/>
              <a:t> SERDOS – SI BKD LLDIKTI3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556" b="5556"/>
          <a:stretch/>
        </p:blipFill>
        <p:spPr>
          <a:xfrm>
            <a:off x="228600" y="1168348"/>
            <a:ext cx="8686800" cy="419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3031078"/>
            <a:ext cx="8382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00100" y="3365341"/>
            <a:ext cx="266700" cy="300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786" y="3769851"/>
            <a:ext cx="36708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BKD yang di upload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518557" y="3259678"/>
            <a:ext cx="239486" cy="406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510041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Serdos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mengupload</a:t>
            </a:r>
            <a:r>
              <a:rPr lang="en-US" dirty="0"/>
              <a:t> BKD di Si BKD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398" b="39377"/>
          <a:stretch/>
        </p:blipFill>
        <p:spPr>
          <a:xfrm>
            <a:off x="330200" y="1752600"/>
            <a:ext cx="8432800" cy="26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14600" y="4189878"/>
            <a:ext cx="1981200" cy="229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2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58465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</a:t>
            </a:r>
            <a:r>
              <a:rPr lang="en-US" dirty="0" err="1"/>
              <a:t>Mendowload</a:t>
            </a:r>
            <a:r>
              <a:rPr lang="en-US" dirty="0"/>
              <a:t> Format Excel -&gt; </a:t>
            </a:r>
            <a:r>
              <a:rPr lang="en-US" dirty="0" err="1"/>
              <a:t>isi</a:t>
            </a:r>
            <a:r>
              <a:rPr lang="en-US" dirty="0"/>
              <a:t> data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Rekap</a:t>
            </a:r>
            <a:r>
              <a:rPr lang="en-US" dirty="0"/>
              <a:t> SISTER -&gt; upload </a:t>
            </a:r>
            <a:r>
              <a:rPr lang="en-US" dirty="0" err="1"/>
              <a:t>kembali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67" b="3777"/>
          <a:stretch/>
        </p:blipFill>
        <p:spPr>
          <a:xfrm>
            <a:off x="381000" y="1046982"/>
            <a:ext cx="8534400" cy="4693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2438400"/>
            <a:ext cx="7620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584654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Admin PT Upload Surat </a:t>
            </a:r>
            <a:r>
              <a:rPr lang="en-US" dirty="0" err="1"/>
              <a:t>Pengantar</a:t>
            </a:r>
            <a:r>
              <a:rPr lang="en-US" dirty="0"/>
              <a:t>, </a:t>
            </a:r>
            <a:r>
              <a:rPr lang="en-US" dirty="0" err="1"/>
              <a:t>Rekap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SPTJM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555" b="4667"/>
          <a:stretch/>
        </p:blipFill>
        <p:spPr>
          <a:xfrm>
            <a:off x="457200" y="1315480"/>
            <a:ext cx="8184717" cy="413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24200" y="2590800"/>
            <a:ext cx="5334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277" y="2981106"/>
            <a:ext cx="840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MANAJEMEN PTK</a:t>
            </a:r>
          </a:p>
        </p:txBody>
      </p:sp>
    </p:spTree>
    <p:extLst>
      <p:ext uri="{BB962C8B-B14F-4D97-AF65-F5344CB8AC3E}">
        <p14:creationId xmlns:p14="http://schemas.microsoft.com/office/powerpoint/2010/main" val="46913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90C9A-0361-3A66-9065-C7DE487B6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EE505DC4-0A5F-0F46-4C03-D553CE16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3E7CF2B5-4568-B69E-E27C-DC457C49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7412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BIRO KEDOSENAN UBHARA JAYA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C0C186-B927-DBBB-1914-B0BC22DC8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871719"/>
              </p:ext>
            </p:extLst>
          </p:nvPr>
        </p:nvGraphicFramePr>
        <p:xfrm>
          <a:off x="3810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941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3B34B-1B81-1080-4179-8E51EE56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1FA2CD7C-3AC8-C214-E323-2D0F1425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562A23A7-2248-CEA9-66A5-B9B74659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6A15D-89E7-4E8E-A3E4-36EFC904D600}"/>
              </a:ext>
            </a:extLst>
          </p:cNvPr>
          <p:cNvSpPr txBox="1"/>
          <p:nvPr/>
        </p:nvSpPr>
        <p:spPr>
          <a:xfrm>
            <a:off x="0" y="1117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Hambatan</a:t>
            </a:r>
            <a:r>
              <a:rPr lang="en-US" sz="2800" u="sng" dirty="0"/>
              <a:t> - </a:t>
            </a:r>
            <a:r>
              <a:rPr lang="en-US" sz="2800" u="sng" dirty="0" err="1"/>
              <a:t>hambatan</a:t>
            </a:r>
            <a:endParaRPr lang="en-US" sz="2800" u="sng" dirty="0"/>
          </a:p>
          <a:p>
            <a:pPr algn="ctr"/>
            <a:endParaRPr lang="en-ID" sz="2800" u="sng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6E099E-6F21-EBE3-7C89-74F7C3612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213031"/>
              </p:ext>
            </p:extLst>
          </p:nvPr>
        </p:nvGraphicFramePr>
        <p:xfrm>
          <a:off x="38100" y="1676400"/>
          <a:ext cx="906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2067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237276" y="1295400"/>
            <a:ext cx="8678124" cy="438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Manajemen</a:t>
            </a:r>
            <a:r>
              <a:rPr lang="en-US" dirty="0"/>
              <a:t> PTK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2514600"/>
            <a:ext cx="2895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39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556" b="5556"/>
          <a:stretch/>
        </p:blipFill>
        <p:spPr>
          <a:xfrm>
            <a:off x="228600" y="1295400"/>
            <a:ext cx="86868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Registrasi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-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160369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556" b="5556"/>
          <a:stretch/>
        </p:blipFill>
        <p:spPr>
          <a:xfrm>
            <a:off x="152400" y="1295400"/>
            <a:ext cx="8610600" cy="429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Pengisian</a:t>
            </a:r>
            <a:r>
              <a:rPr lang="en-US" dirty="0"/>
              <a:t> Data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Dukcapil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0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314608" y="1524000"/>
            <a:ext cx="860079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6029375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yang di </a:t>
            </a:r>
            <a:r>
              <a:rPr lang="en-US" dirty="0" err="1"/>
              <a:t>Tolak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26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540" b="4052"/>
          <a:stretch/>
        </p:blipFill>
        <p:spPr>
          <a:xfrm>
            <a:off x="159249" y="1469570"/>
            <a:ext cx="8756151" cy="446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6029375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setujui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Terbit</a:t>
            </a:r>
            <a:r>
              <a:rPr lang="en-US" dirty="0"/>
              <a:t> NUPTK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8EB36A-EAE1-7B67-8131-A49985D5BB14}"/>
              </a:ext>
            </a:extLst>
          </p:cNvPr>
          <p:cNvSpPr/>
          <p:nvPr/>
        </p:nvSpPr>
        <p:spPr>
          <a:xfrm>
            <a:off x="1676400" y="4185469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93680-010E-3D05-1138-6E880BF59BA5}"/>
              </a:ext>
            </a:extLst>
          </p:cNvPr>
          <p:cNvSpPr/>
          <p:nvPr/>
        </p:nvSpPr>
        <p:spPr>
          <a:xfrm flipV="1">
            <a:off x="6629400" y="4145280"/>
            <a:ext cx="457200" cy="11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5982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237276" y="1295400"/>
            <a:ext cx="8678124" cy="438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Manajemen</a:t>
            </a:r>
            <a:r>
              <a:rPr lang="en-US" dirty="0"/>
              <a:t> PTK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2590800"/>
            <a:ext cx="2895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555" b="6444"/>
          <a:stretch/>
        </p:blipFill>
        <p:spPr>
          <a:xfrm>
            <a:off x="220947" y="1273629"/>
            <a:ext cx="8653594" cy="4283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5884121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Ajuan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-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585455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84121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Ajuan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-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Ubah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556" b="5556"/>
          <a:stretch/>
        </p:blipFill>
        <p:spPr>
          <a:xfrm>
            <a:off x="293130" y="1409764"/>
            <a:ext cx="8469870" cy="423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848600" y="31242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E97C85-BD6C-980E-D108-B02FE146A13F}"/>
              </a:ext>
            </a:extLst>
          </p:cNvPr>
          <p:cNvSpPr/>
          <p:nvPr/>
        </p:nvSpPr>
        <p:spPr>
          <a:xfrm>
            <a:off x="2057400" y="32004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0344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84121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Ajuan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-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367613" y="1306350"/>
            <a:ext cx="8536901" cy="4311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00200" y="4419600"/>
            <a:ext cx="4267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F060E-D10C-426C-282B-4E90D726BFFF}"/>
              </a:ext>
            </a:extLst>
          </p:cNvPr>
          <p:cNvSpPr/>
          <p:nvPr/>
        </p:nvSpPr>
        <p:spPr>
          <a:xfrm>
            <a:off x="7620000" y="2362200"/>
            <a:ext cx="533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45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500" t="24222" r="17000" b="19778"/>
          <a:stretch/>
        </p:blipFill>
        <p:spPr>
          <a:xfrm>
            <a:off x="1295400" y="1371600"/>
            <a:ext cx="7239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9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237276" y="1295400"/>
            <a:ext cx="8678124" cy="438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Manajemen</a:t>
            </a:r>
            <a:r>
              <a:rPr lang="en-US" dirty="0"/>
              <a:t> PTK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4163457"/>
            <a:ext cx="2895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24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Homebase</a:t>
            </a:r>
            <a:r>
              <a:rPr lang="en-US" dirty="0"/>
              <a:t> (</a:t>
            </a:r>
            <a:r>
              <a:rPr lang="en-US" dirty="0" err="1"/>
              <a:t>Mutasi</a:t>
            </a:r>
            <a:r>
              <a:rPr lang="en-US" dirty="0"/>
              <a:t>)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555" b="3778"/>
          <a:stretch/>
        </p:blipFill>
        <p:spPr>
          <a:xfrm>
            <a:off x="237276" y="1363663"/>
            <a:ext cx="8579737" cy="437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224C56-8804-F5D9-66B6-2BA389F62A03}"/>
              </a:ext>
            </a:extLst>
          </p:cNvPr>
          <p:cNvSpPr/>
          <p:nvPr/>
        </p:nvSpPr>
        <p:spPr>
          <a:xfrm>
            <a:off x="2667000" y="3581400"/>
            <a:ext cx="1752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4124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629ED-8A0F-C9FE-B40A-616CA131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9E616D8F-3D83-EA07-A8C0-EB112E66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F93F0429-68E8-D244-3AA8-6945E3C0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DBC87-77AB-A61F-F00E-E7F808D6635D}"/>
              </a:ext>
            </a:extLst>
          </p:cNvPr>
          <p:cNvSpPr txBox="1"/>
          <p:nvPr/>
        </p:nvSpPr>
        <p:spPr>
          <a:xfrm>
            <a:off x="237275" y="573398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Perpindahan</a:t>
            </a:r>
            <a:r>
              <a:rPr lang="en-US" dirty="0"/>
              <a:t> Homebase Internal –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Baru –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– Isi </a:t>
            </a:r>
            <a:r>
              <a:rPr lang="en-US" dirty="0" err="1"/>
              <a:t>Perubahan</a:t>
            </a:r>
            <a:r>
              <a:rPr lang="en-US" dirty="0"/>
              <a:t> Data – Upload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(SK)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5E72F-8000-F77F-284A-8035BACC65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5" b="7573"/>
          <a:stretch/>
        </p:blipFill>
        <p:spPr>
          <a:xfrm>
            <a:off x="237275" y="1371600"/>
            <a:ext cx="8676185" cy="4239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6CD2F-76F2-7D26-9BF0-7519643CCE7E}"/>
              </a:ext>
            </a:extLst>
          </p:cNvPr>
          <p:cNvSpPr/>
          <p:nvPr/>
        </p:nvSpPr>
        <p:spPr>
          <a:xfrm>
            <a:off x="1828800" y="3399323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486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CC3FE-5897-A55E-0525-EEC35C64A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81CE052D-E954-22AB-D788-84FE4B1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5968EB57-D9AF-D54C-8FAB-DDABD509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F9B6B-F763-D28A-437D-E4807EDC1302}"/>
              </a:ext>
            </a:extLst>
          </p:cNvPr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Homebase</a:t>
            </a:r>
            <a:r>
              <a:rPr lang="en-US" dirty="0"/>
              <a:t> (</a:t>
            </a:r>
            <a:r>
              <a:rPr lang="en-US" dirty="0" err="1"/>
              <a:t>Mutasi</a:t>
            </a:r>
            <a:r>
              <a:rPr lang="en-US" dirty="0"/>
              <a:t>)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0616F-C245-82EB-43DC-400540449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5" b="3778"/>
          <a:stretch/>
        </p:blipFill>
        <p:spPr>
          <a:xfrm>
            <a:off x="237276" y="1363663"/>
            <a:ext cx="8579737" cy="437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5BB1F9-756B-5982-7444-F791D98F0687}"/>
              </a:ext>
            </a:extLst>
          </p:cNvPr>
          <p:cNvSpPr/>
          <p:nvPr/>
        </p:nvSpPr>
        <p:spPr>
          <a:xfrm>
            <a:off x="4527144" y="3556576"/>
            <a:ext cx="1752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6075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0FF4D-A82A-547C-77D9-5812B94EA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A52159F0-F1BD-8B4F-E0CE-BF10209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963FADE1-96BC-5B0C-3F0B-07A8800D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8DE9-8F4E-1C03-6A43-E19C243D4BA3}"/>
              </a:ext>
            </a:extLst>
          </p:cNvPr>
          <p:cNvSpPr txBox="1"/>
          <p:nvPr/>
        </p:nvSpPr>
        <p:spPr>
          <a:xfrm>
            <a:off x="237275" y="573398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Perpindahan</a:t>
            </a:r>
            <a:r>
              <a:rPr lang="en-US" dirty="0"/>
              <a:t> Homebase </a:t>
            </a:r>
            <a:r>
              <a:rPr lang="en-US" dirty="0" err="1"/>
              <a:t>Eksternal</a:t>
            </a:r>
            <a:r>
              <a:rPr lang="en-US" dirty="0"/>
              <a:t> –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Baru – </a:t>
            </a:r>
            <a:r>
              <a:rPr lang="en-US" dirty="0" err="1"/>
              <a:t>Pilih</a:t>
            </a:r>
            <a:r>
              <a:rPr lang="en-US" dirty="0"/>
              <a:t> PT – Isi Nama </a:t>
            </a:r>
            <a:r>
              <a:rPr lang="en-US" dirty="0" err="1"/>
              <a:t>Dosen</a:t>
            </a:r>
            <a:r>
              <a:rPr lang="en-US" dirty="0"/>
              <a:t> –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Ajukan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– Isi data - Upload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AD1AE-95DE-F95F-8569-B3BB4072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5" b="7375"/>
          <a:stretch/>
        </p:blipFill>
        <p:spPr>
          <a:xfrm>
            <a:off x="272835" y="1395052"/>
            <a:ext cx="8305800" cy="406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39ADB-75A1-6860-7582-BC00912A3BA5}"/>
              </a:ext>
            </a:extLst>
          </p:cNvPr>
          <p:cNvSpPr/>
          <p:nvPr/>
        </p:nvSpPr>
        <p:spPr>
          <a:xfrm>
            <a:off x="2057400" y="41910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267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04164-D453-CECD-9CDD-DFCDF35B6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10491D02-F735-27F7-CBD8-C58084DB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4F4C1D1D-087F-A926-CE86-99CA045A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AC37D-6254-B017-BE9B-B0D1947C40A0}"/>
              </a:ext>
            </a:extLst>
          </p:cNvPr>
          <p:cNvSpPr txBox="1"/>
          <p:nvPr/>
        </p:nvSpPr>
        <p:spPr>
          <a:xfrm>
            <a:off x="237275" y="573398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Perpindahan</a:t>
            </a:r>
            <a:r>
              <a:rPr lang="en-US" dirty="0"/>
              <a:t> Homebase </a:t>
            </a:r>
            <a:r>
              <a:rPr lang="en-US" dirty="0" err="1"/>
              <a:t>Eksternal</a:t>
            </a:r>
            <a:r>
              <a:rPr lang="en-US" dirty="0"/>
              <a:t> –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Baru – </a:t>
            </a:r>
            <a:r>
              <a:rPr lang="en-US" dirty="0" err="1"/>
              <a:t>Pilih</a:t>
            </a:r>
            <a:r>
              <a:rPr lang="en-US" dirty="0"/>
              <a:t> PT – Isi Nama </a:t>
            </a:r>
            <a:r>
              <a:rPr lang="en-US" dirty="0" err="1"/>
              <a:t>Dosen</a:t>
            </a:r>
            <a:r>
              <a:rPr lang="en-US" dirty="0"/>
              <a:t> –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Ajukan</a:t>
            </a:r>
            <a:r>
              <a:rPr lang="en-US" dirty="0"/>
              <a:t> </a:t>
            </a:r>
            <a:r>
              <a:rPr lang="en-US" dirty="0" err="1"/>
              <a:t>Mutasi</a:t>
            </a:r>
            <a:r>
              <a:rPr lang="en-US" dirty="0"/>
              <a:t> – Isi data - Upload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162F6-E7C1-E000-A497-A04A10D68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6" y="1076383"/>
            <a:ext cx="8144147" cy="4343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53568E-DF98-6B2B-00F8-B27C27B368DF}"/>
              </a:ext>
            </a:extLst>
          </p:cNvPr>
          <p:cNvSpPr/>
          <p:nvPr/>
        </p:nvSpPr>
        <p:spPr>
          <a:xfrm>
            <a:off x="7696200" y="12192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2580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67" b="5555"/>
          <a:stretch/>
        </p:blipFill>
        <p:spPr>
          <a:xfrm>
            <a:off x="237276" y="1295400"/>
            <a:ext cx="8678124" cy="438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Manajemen</a:t>
            </a:r>
            <a:r>
              <a:rPr lang="en-US" dirty="0"/>
              <a:t> PTK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4163457"/>
            <a:ext cx="2895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5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Kelola Status </a:t>
            </a:r>
            <a:r>
              <a:rPr lang="en-US" dirty="0" err="1"/>
              <a:t>Keaktifan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– </a:t>
            </a:r>
            <a:r>
              <a:rPr lang="en-US" dirty="0" err="1"/>
              <a:t>Pengaktifan</a:t>
            </a:r>
            <a:r>
              <a:rPr lang="en-US" dirty="0"/>
              <a:t> Kembali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445" b="4889"/>
          <a:stretch/>
        </p:blipFill>
        <p:spPr>
          <a:xfrm>
            <a:off x="580176" y="1600200"/>
            <a:ext cx="8077200" cy="4119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29F72C-A229-82D6-53B7-2F6081F7C9EA}"/>
              </a:ext>
            </a:extLst>
          </p:cNvPr>
          <p:cNvSpPr/>
          <p:nvPr/>
        </p:nvSpPr>
        <p:spPr>
          <a:xfrm>
            <a:off x="2895600" y="3657600"/>
            <a:ext cx="16764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5492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08B2C-4009-0DC6-A393-D029A16B3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BF6F4164-ADCE-55AE-8A08-AF516DD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4B5701D2-9050-9760-A579-281F8DDC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AC952-0E80-6824-6B86-2FAA9352A769}"/>
              </a:ext>
            </a:extLst>
          </p:cNvPr>
          <p:cNvSpPr txBox="1"/>
          <p:nvPr/>
        </p:nvSpPr>
        <p:spPr>
          <a:xfrm>
            <a:off x="237276" y="5867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Kelola Status </a:t>
            </a:r>
            <a:r>
              <a:rPr lang="en-US" sz="1600" dirty="0" err="1"/>
              <a:t>Keaktifan</a:t>
            </a:r>
            <a:r>
              <a:rPr lang="en-US" sz="1600" dirty="0"/>
              <a:t> </a:t>
            </a:r>
            <a:r>
              <a:rPr lang="en-US" sz="1600" dirty="0" err="1"/>
              <a:t>Pendidik</a:t>
            </a:r>
            <a:r>
              <a:rPr lang="en-US" sz="1600" dirty="0"/>
              <a:t> – </a:t>
            </a:r>
            <a:r>
              <a:rPr lang="en-US" sz="1600" dirty="0" err="1"/>
              <a:t>Ajuan</a:t>
            </a:r>
            <a:r>
              <a:rPr lang="en-US" sz="1600" dirty="0"/>
              <a:t> Baru – Isi Nama </a:t>
            </a:r>
            <a:r>
              <a:rPr lang="en-US" sz="1600" dirty="0" err="1"/>
              <a:t>Dosen</a:t>
            </a:r>
            <a:r>
              <a:rPr lang="en-US" sz="1600" dirty="0"/>
              <a:t> –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Aktifkan</a:t>
            </a:r>
            <a:r>
              <a:rPr lang="en-US" sz="1600" dirty="0"/>
              <a:t> Kembali – Upload </a:t>
            </a:r>
            <a:r>
              <a:rPr lang="en-US" sz="1600" dirty="0" err="1"/>
              <a:t>Dokumen</a:t>
            </a:r>
            <a:r>
              <a:rPr lang="en-US" sz="1600" dirty="0"/>
              <a:t> </a:t>
            </a:r>
            <a:r>
              <a:rPr lang="en-US" sz="1600" dirty="0" err="1"/>
              <a:t>Pendukung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E8AA6-2B1F-E846-9C68-F16F49ED53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5" b="7573"/>
          <a:stretch/>
        </p:blipFill>
        <p:spPr>
          <a:xfrm>
            <a:off x="252516" y="1517030"/>
            <a:ext cx="8305800" cy="405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88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A41BA-9847-BABC-0852-8A9EF79B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6D03EB03-50C1-5031-E169-F9E41BCF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63200679-38EA-7F18-B77F-44C9FF39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3DB81-162A-EE2A-90A7-AC3C86B19929}"/>
              </a:ext>
            </a:extLst>
          </p:cNvPr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Kelola Status </a:t>
            </a:r>
            <a:r>
              <a:rPr lang="en-US" dirty="0" err="1"/>
              <a:t>Keaktifan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– </a:t>
            </a:r>
            <a:r>
              <a:rPr lang="en-US" dirty="0" err="1"/>
              <a:t>Perubahan</a:t>
            </a:r>
            <a:r>
              <a:rPr lang="en-US" dirty="0"/>
              <a:t> Status </a:t>
            </a:r>
            <a:r>
              <a:rPr lang="en-US" dirty="0" err="1"/>
              <a:t>Keaktifan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88D31-039E-B76B-8426-273A42953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5" b="4889"/>
          <a:stretch/>
        </p:blipFill>
        <p:spPr>
          <a:xfrm>
            <a:off x="533400" y="1507125"/>
            <a:ext cx="8077200" cy="4119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34A639-38C7-88D1-F218-6AFD01A430EF}"/>
              </a:ext>
            </a:extLst>
          </p:cNvPr>
          <p:cNvSpPr/>
          <p:nvPr/>
        </p:nvSpPr>
        <p:spPr>
          <a:xfrm>
            <a:off x="4572000" y="3566811"/>
            <a:ext cx="16764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29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67" r="1755" b="4667"/>
          <a:stretch/>
        </p:blipFill>
        <p:spPr>
          <a:xfrm>
            <a:off x="234498" y="1204327"/>
            <a:ext cx="8528502" cy="4427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0226" y="2933700"/>
            <a:ext cx="990600" cy="838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1323978" y="2933700"/>
            <a:ext cx="265552" cy="838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2537" y="3027170"/>
            <a:ext cx="19383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Penting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4124" y="5877565"/>
            <a:ext cx="91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di </a:t>
            </a:r>
            <a:r>
              <a:rPr lang="en-US" dirty="0" err="1"/>
              <a:t>Pelaks</a:t>
            </a:r>
            <a:r>
              <a:rPr lang="en-US" dirty="0"/>
              <a:t>.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8FEFB3-0BCC-B2D2-664A-611CE8E2C5F8}"/>
              </a:ext>
            </a:extLst>
          </p:cNvPr>
          <p:cNvSpPr/>
          <p:nvPr/>
        </p:nvSpPr>
        <p:spPr>
          <a:xfrm>
            <a:off x="1405837" y="2133600"/>
            <a:ext cx="533400" cy="5541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543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AE1FE-CCF2-EB6B-EFB1-467F8C747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A9419CD5-F178-C98C-A4FA-C13E491D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DA842483-FE54-AD73-46D3-48B8304D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3519A-4FB0-DC2B-DB68-D4EDDF1B994A}"/>
              </a:ext>
            </a:extLst>
          </p:cNvPr>
          <p:cNvSpPr txBox="1"/>
          <p:nvPr/>
        </p:nvSpPr>
        <p:spPr>
          <a:xfrm>
            <a:off x="237276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Kelola Status </a:t>
            </a:r>
            <a:r>
              <a:rPr lang="en-US" dirty="0" err="1"/>
              <a:t>Keaktifan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– </a:t>
            </a:r>
            <a:r>
              <a:rPr lang="en-US" dirty="0" err="1"/>
              <a:t>Perubahan</a:t>
            </a:r>
            <a:r>
              <a:rPr lang="en-US" dirty="0"/>
              <a:t> Status </a:t>
            </a:r>
            <a:r>
              <a:rPr lang="en-US" dirty="0" err="1"/>
              <a:t>Keaktifan</a:t>
            </a:r>
            <a:r>
              <a:rPr lang="en-US" dirty="0"/>
              <a:t> –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190C2-6E88-878A-8DC9-1143F466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76" y="1278953"/>
            <a:ext cx="8678124" cy="445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623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03EDC-C1EF-6013-DDF7-63F1F926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3B166EFB-FE7A-B1B1-17FD-069FE3F9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92BF5376-1469-8DE0-6361-D08E3687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F205E-22F6-AA02-08C2-CF094B138B16}"/>
              </a:ext>
            </a:extLst>
          </p:cNvPr>
          <p:cNvSpPr txBox="1"/>
          <p:nvPr/>
        </p:nvSpPr>
        <p:spPr>
          <a:xfrm>
            <a:off x="237275" y="58465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Kelola Status </a:t>
            </a:r>
            <a:r>
              <a:rPr lang="en-US" dirty="0" err="1"/>
              <a:t>Keaktifan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– </a:t>
            </a:r>
            <a:r>
              <a:rPr lang="en-US" dirty="0" err="1"/>
              <a:t>Perubahan</a:t>
            </a:r>
            <a:r>
              <a:rPr lang="en-US" dirty="0"/>
              <a:t> Status </a:t>
            </a:r>
            <a:r>
              <a:rPr lang="en-US" dirty="0" err="1"/>
              <a:t>Keaktifan</a:t>
            </a:r>
            <a:r>
              <a:rPr lang="en-US" dirty="0"/>
              <a:t> –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– </a:t>
            </a:r>
            <a:r>
              <a:rPr lang="en-US" dirty="0" err="1"/>
              <a:t>Tentukan</a:t>
            </a:r>
            <a:r>
              <a:rPr lang="en-US" dirty="0"/>
              <a:t> status </a:t>
            </a:r>
            <a:r>
              <a:rPr lang="en-US" dirty="0" err="1"/>
              <a:t>keaktifan</a:t>
            </a:r>
            <a:r>
              <a:rPr lang="en-US" dirty="0"/>
              <a:t> – upload </a:t>
            </a:r>
            <a:r>
              <a:rPr lang="en-US" dirty="0" err="1"/>
              <a:t>dokumen</a:t>
            </a:r>
            <a:r>
              <a:rPr lang="en-US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1E16A-37EF-96AB-414B-A4BAB5A72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75" y="1143000"/>
            <a:ext cx="8570081" cy="443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1FAB54-C14E-4E41-1757-E9859AC1335E}"/>
              </a:ext>
            </a:extLst>
          </p:cNvPr>
          <p:cNvSpPr/>
          <p:nvPr/>
        </p:nvSpPr>
        <p:spPr>
          <a:xfrm>
            <a:off x="1981200" y="3657600"/>
            <a:ext cx="2895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8982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E8A85-D1F1-E5B9-275D-F6092E449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04965745-253E-ECFA-E9B3-0DF2B04B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BE5196B4-8009-633E-3123-B7C49A82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3E5A5-F2D6-4471-DB9C-4C0885CACB4F}"/>
              </a:ext>
            </a:extLst>
          </p:cNvPr>
          <p:cNvSpPr txBox="1"/>
          <p:nvPr/>
        </p:nvSpPr>
        <p:spPr>
          <a:xfrm>
            <a:off x="237275" y="58465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Status </a:t>
            </a:r>
            <a:r>
              <a:rPr lang="en-US" dirty="0" err="1"/>
              <a:t>Keaktifan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“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” – </a:t>
            </a:r>
            <a:r>
              <a:rPr lang="en-US" dirty="0" err="1"/>
              <a:t>mohon</a:t>
            </a:r>
            <a:r>
              <a:rPr lang="en-US" dirty="0"/>
              <a:t>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(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BB9A7-A0DC-01C8-1586-D0DF46FCB6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986"/>
          <a:stretch/>
        </p:blipFill>
        <p:spPr>
          <a:xfrm>
            <a:off x="1447800" y="1201093"/>
            <a:ext cx="5977464" cy="4285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82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A86CD-9665-FF7B-82A9-79E4360D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62E186E7-86FB-0E38-F0BC-D2D85E86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F0712517-86C2-6CF9-CA60-AA8967AE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A10E1-42BB-1098-A417-1FC282D15273}"/>
              </a:ext>
            </a:extLst>
          </p:cNvPr>
          <p:cNvSpPr txBox="1"/>
          <p:nvPr/>
        </p:nvSpPr>
        <p:spPr>
          <a:xfrm>
            <a:off x="237275" y="584654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Kelola Status </a:t>
            </a:r>
            <a:r>
              <a:rPr lang="en-US" dirty="0" err="1"/>
              <a:t>Keaktifan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– </a:t>
            </a:r>
            <a:r>
              <a:rPr lang="en-US" dirty="0" err="1"/>
              <a:t>Perubahan</a:t>
            </a:r>
            <a:r>
              <a:rPr lang="en-US" dirty="0"/>
              <a:t> Status </a:t>
            </a:r>
            <a:r>
              <a:rPr lang="en-US" dirty="0" err="1"/>
              <a:t>Keaktifan</a:t>
            </a:r>
            <a:r>
              <a:rPr lang="en-US" dirty="0"/>
              <a:t> –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Ajuan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diajukan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716F0-8A7A-FC24-EAB0-9AB9D414F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75" y="1105348"/>
            <a:ext cx="8686800" cy="4647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1B0F0-DF16-7DAD-CDDB-D01FE4D77035}"/>
              </a:ext>
            </a:extLst>
          </p:cNvPr>
          <p:cNvSpPr/>
          <p:nvPr/>
        </p:nvSpPr>
        <p:spPr>
          <a:xfrm>
            <a:off x="675640" y="3639908"/>
            <a:ext cx="3048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6452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D4442-67B4-D668-D448-F77E04BE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C5F55451-CD9B-7500-094A-A401C344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61D23715-B983-CD3F-8D5D-3F0E1A53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48F4FF-398B-0BE9-E0CB-9CFAB538677D}"/>
              </a:ext>
            </a:extLst>
          </p:cNvPr>
          <p:cNvSpPr txBox="1"/>
          <p:nvPr/>
        </p:nvSpPr>
        <p:spPr>
          <a:xfrm>
            <a:off x="2503517" y="3044279"/>
            <a:ext cx="4136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TERIMA KASIH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364377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C4EE4-393C-B4EC-827D-E1E80CD6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>
            <a:extLst>
              <a:ext uri="{FF2B5EF4-FFF2-40B4-BE49-F238E27FC236}">
                <a16:creationId xmlns:a16="http://schemas.microsoft.com/office/drawing/2014/main" id="{A4CF2433-713B-5350-3581-31F7B354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>
            <a:extLst>
              <a:ext uri="{FF2B5EF4-FFF2-40B4-BE49-F238E27FC236}">
                <a16:creationId xmlns:a16="http://schemas.microsoft.com/office/drawing/2014/main" id="{8ABB5E75-772F-5D7F-CC5D-2D71EB35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6504A-8074-0E80-2836-88AB7C1A041D}"/>
              </a:ext>
            </a:extLst>
          </p:cNvPr>
          <p:cNvSpPr txBox="1"/>
          <p:nvPr/>
        </p:nvSpPr>
        <p:spPr>
          <a:xfrm>
            <a:off x="0" y="1117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Hambatan</a:t>
            </a:r>
            <a:r>
              <a:rPr lang="en-US" sz="2800" u="sng" dirty="0"/>
              <a:t> - </a:t>
            </a:r>
            <a:r>
              <a:rPr lang="en-US" sz="2800" u="sng" dirty="0" err="1"/>
              <a:t>hambatan</a:t>
            </a:r>
            <a:endParaRPr lang="en-US" sz="2800" u="sng" dirty="0"/>
          </a:p>
          <a:p>
            <a:pPr algn="ctr"/>
            <a:endParaRPr lang="en-ID" sz="2800" u="sng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017D9F-48D3-07BA-8637-FBA9AB8A3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336563"/>
              </p:ext>
            </p:extLst>
          </p:nvPr>
        </p:nvGraphicFramePr>
        <p:xfrm>
          <a:off x="38100" y="1676400"/>
          <a:ext cx="906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479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859" b="3636"/>
          <a:stretch/>
        </p:blipFill>
        <p:spPr>
          <a:xfrm>
            <a:off x="152400" y="1143000"/>
            <a:ext cx="8763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3657600"/>
            <a:ext cx="990600" cy="533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0767" y="5766871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menu </a:t>
            </a:r>
            <a:r>
              <a:rPr lang="en-US" dirty="0" err="1"/>
              <a:t>layanan</a:t>
            </a:r>
            <a:r>
              <a:rPr lang="en-US" dirty="0"/>
              <a:t> BKD -&gt; </a:t>
            </a:r>
            <a:r>
              <a:rPr lang="en-US" dirty="0" err="1"/>
              <a:t>Rekap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-&gt;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177BF-7E85-16A1-8E57-1F1EC417DFD8}"/>
              </a:ext>
            </a:extLst>
          </p:cNvPr>
          <p:cNvSpPr/>
          <p:nvPr/>
        </p:nvSpPr>
        <p:spPr>
          <a:xfrm>
            <a:off x="6746240" y="3429000"/>
            <a:ext cx="9906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71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04972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Harap</a:t>
            </a:r>
            <a:r>
              <a:rPr lang="en-US" dirty="0"/>
              <a:t> </a:t>
            </a:r>
            <a:r>
              <a:rPr lang="en-US" dirty="0" err="1"/>
              <a:t>perhatikan</a:t>
            </a:r>
            <a:r>
              <a:rPr lang="en-US" dirty="0"/>
              <a:t> biodata - </a:t>
            </a:r>
            <a:r>
              <a:rPr lang="en-US" dirty="0" err="1"/>
              <a:t>Klik</a:t>
            </a:r>
            <a:r>
              <a:rPr lang="en-US" dirty="0"/>
              <a:t> menu di tab-tab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data </a:t>
            </a:r>
            <a:r>
              <a:rPr lang="en-US" dirty="0" err="1"/>
              <a:t>pelaporan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diisi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FD572-8324-6466-677E-31497CD8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219200"/>
            <a:ext cx="8641080" cy="408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50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928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C2075238-A801-4B65-8C3F-B37EBC822492}" type="slidenum">
              <a:rPr lang="ja-JP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ja-JP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962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LAPORAN BKD DAN MANAJEMEN PTK</a:t>
            </a:r>
            <a:endParaRPr kumimoji="1" lang="ja-JP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912" y="5819486"/>
            <a:ext cx="77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509" r="1676" b="3986"/>
          <a:stretch/>
        </p:blipFill>
        <p:spPr>
          <a:xfrm>
            <a:off x="210831" y="1248230"/>
            <a:ext cx="870456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43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1254</Words>
  <Application>Microsoft Office PowerPoint</Application>
  <PresentationFormat>On-screen Show (4:3)</PresentationFormat>
  <Paragraphs>247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Arial Unicode MS</vt:lpstr>
      <vt:lpstr>Calibri</vt:lpstr>
      <vt:lpstr>Tahoma</vt:lpstr>
      <vt:lpstr>Office Theme</vt:lpstr>
      <vt:lpstr>Laporan BKD dan Manajemen PTK  di lingkungan LLDIKTI Wilayah III</vt:lpstr>
      <vt:lpstr>UBHARA JAYA</vt:lpstr>
      <vt:lpstr>BIRO KEDOSENAN UBHARA JAYA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  <vt:lpstr>LAPORAN BKD DAN MANAJEMEN PTK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KARDINAH INDRIANNA</dc:creator>
  <cp:lastModifiedBy>kardinah indriana meutia</cp:lastModifiedBy>
  <cp:revision>231</cp:revision>
  <dcterms:created xsi:type="dcterms:W3CDTF">2011-05-15T11:07:27Z</dcterms:created>
  <dcterms:modified xsi:type="dcterms:W3CDTF">2024-11-06T06:54:37Z</dcterms:modified>
</cp:coreProperties>
</file>