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02" r:id="rId4"/>
    <p:sldId id="300" r:id="rId5"/>
    <p:sldId id="290" r:id="rId6"/>
    <p:sldId id="292" r:id="rId7"/>
    <p:sldId id="297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A04C"/>
    <a:srgbClr val="333333"/>
    <a:srgbClr val="FAED3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0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5" Type="http://schemas.openxmlformats.org/officeDocument/2006/relationships/image" Target="../media/image14.sv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5" Type="http://schemas.openxmlformats.org/officeDocument/2006/relationships/image" Target="../media/image14.sv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93D5281-B643-45A4-9877-DB028BA6EF6D}"/>
              </a:ext>
            </a:extLst>
          </p:cNvPr>
          <p:cNvSpPr/>
          <p:nvPr userDrawn="1"/>
        </p:nvSpPr>
        <p:spPr>
          <a:xfrm>
            <a:off x="0" y="0"/>
            <a:ext cx="12192000" cy="6388100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5D3EE21-BF17-9EAE-6657-858F33D70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62721"/>
            <a:ext cx="10515600" cy="1325563"/>
          </a:xfrm>
        </p:spPr>
        <p:txBody>
          <a:bodyPr/>
          <a:lstStyle>
            <a:lvl1pPr algn="ctr">
              <a:defRPr>
                <a:solidFill>
                  <a:srgbClr val="0DA04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D0C7E3E-0D5A-8571-5DD8-9019973004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2039" y="113157"/>
            <a:ext cx="907923" cy="111038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FDED15A-7564-C897-77F2-C55FB7868E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986" r="27566"/>
          <a:stretch/>
        </p:blipFill>
        <p:spPr>
          <a:xfrm flipH="1">
            <a:off x="-1" y="6388098"/>
            <a:ext cx="1569613" cy="48680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7E1B02C-B22E-A3BE-9F6A-23E0848F0B5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22388" y="6513679"/>
            <a:ext cx="1304925" cy="238125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58B14D2-19F0-79E8-2CAC-4B40E92C1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3571490"/>
            <a:ext cx="10514011" cy="2297497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33333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D9EF548-3FC2-DA1D-A706-9DE115AD0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80099" b="-7307"/>
          <a:stretch/>
        </p:blipFill>
        <p:spPr>
          <a:xfrm>
            <a:off x="162803" y="6588035"/>
            <a:ext cx="825406" cy="16637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CAF5B9D-9AA4-756F-A0E3-346413CAB16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52937" y="6566693"/>
            <a:ext cx="3286125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4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BBB6B68A-9F53-D2CB-A00F-280B50338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86" r="27566"/>
          <a:stretch/>
        </p:blipFill>
        <p:spPr>
          <a:xfrm flipH="1">
            <a:off x="-1" y="6388098"/>
            <a:ext cx="1569613" cy="4868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FE21E7-B2F7-7CA3-6A07-EDDC847D6047}"/>
              </a:ext>
            </a:extLst>
          </p:cNvPr>
          <p:cNvSpPr/>
          <p:nvPr userDrawn="1"/>
        </p:nvSpPr>
        <p:spPr>
          <a:xfrm>
            <a:off x="0" y="1221456"/>
            <a:ext cx="12192000" cy="5166644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E4D9303-C020-A09A-7009-E491D284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87" y="285749"/>
            <a:ext cx="9210674" cy="935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EF930F3-7655-DFF9-8BD8-48EEFE8735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93971" y="205136"/>
            <a:ext cx="733342" cy="89744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23661B2-EBAD-7795-E140-39B0285AF48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22388" y="6513679"/>
            <a:ext cx="1304925" cy="238125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1588B84-4D03-8E3F-AB33-4F3839281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81184"/>
            <a:ext cx="9820732" cy="4187804"/>
          </a:xfrm>
        </p:spPr>
        <p:txBody>
          <a:bodyPr/>
          <a:lstStyle>
            <a:lvl1pPr marL="0" indent="0">
              <a:buNone/>
              <a:defRPr sz="1600">
                <a:solidFill>
                  <a:srgbClr val="33333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CA3E2EC-8B7F-AD84-F580-01DDAE78F9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80099" b="-7307"/>
          <a:stretch/>
        </p:blipFill>
        <p:spPr>
          <a:xfrm>
            <a:off x="162803" y="6588035"/>
            <a:ext cx="825406" cy="16637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28059E1-9D09-1017-1BDC-9CD541689DE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52937" y="6566693"/>
            <a:ext cx="3286125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9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647042F-7148-834A-237A-84794B6E5D63}"/>
              </a:ext>
            </a:extLst>
          </p:cNvPr>
          <p:cNvSpPr/>
          <p:nvPr userDrawn="1"/>
        </p:nvSpPr>
        <p:spPr>
          <a:xfrm>
            <a:off x="0" y="178102"/>
            <a:ext cx="12192000" cy="6209998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D429B74-A86D-B47C-D28D-CE3F11254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4286"/>
            <a:ext cx="9820732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DA04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315952B-801C-4158-4B69-8DF1B929B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9820732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33333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63F8D55-B40F-C26A-F642-084A5F1DB3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8242" y="460629"/>
            <a:ext cx="677479" cy="82855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79372F9-3E5E-0B56-CC5C-504A736730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986" r="27566"/>
          <a:stretch/>
        </p:blipFill>
        <p:spPr>
          <a:xfrm flipH="1">
            <a:off x="-1" y="6388098"/>
            <a:ext cx="1569613" cy="48680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20B4738-0337-7654-174B-9AB23E08EE1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22388" y="6513679"/>
            <a:ext cx="1304925" cy="23812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70F467A-0247-BDB7-3486-F4D688F1C9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80099" b="-7307"/>
          <a:stretch/>
        </p:blipFill>
        <p:spPr>
          <a:xfrm>
            <a:off x="162803" y="6588035"/>
            <a:ext cx="825406" cy="16637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78683B9-668B-A8DA-1250-636F54E0146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52937" y="6566693"/>
            <a:ext cx="3286125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5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3B18B-02F6-D117-E8CA-D3C495B58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2424" cy="1385888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8F735-0E41-0E74-5342-9EEF03A48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5124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DC2E62-720B-591E-8347-DFA8DC92A954}"/>
              </a:ext>
            </a:extLst>
          </p:cNvPr>
          <p:cNvSpPr/>
          <p:nvPr userDrawn="1"/>
        </p:nvSpPr>
        <p:spPr>
          <a:xfrm>
            <a:off x="30956" y="6388098"/>
            <a:ext cx="12161044" cy="469902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FADAEA1-9A8A-C554-E80D-DD3D04CEEE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86" r="27566"/>
          <a:stretch/>
        </p:blipFill>
        <p:spPr>
          <a:xfrm flipH="1">
            <a:off x="-1" y="6388098"/>
            <a:ext cx="1569613" cy="486809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F74079E0-C548-23EF-DCB8-7B92D35293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93971" y="205136"/>
            <a:ext cx="733342" cy="89744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4F7062E-20A7-3009-B5DD-32533144137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21839" y="6516286"/>
            <a:ext cx="1304925" cy="2381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0062A87-0A37-086C-85B5-9E5E46CCD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80099" b="-7307"/>
          <a:stretch/>
        </p:blipFill>
        <p:spPr>
          <a:xfrm>
            <a:off x="162803" y="6588035"/>
            <a:ext cx="825406" cy="16637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741930F-146C-5BD9-4066-CB87D3728C0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52937" y="6550539"/>
            <a:ext cx="3286125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3B18B-02F6-D117-E8CA-D3C495B58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F46B73-951D-4625-6CBB-62695A090B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8F735-0E41-0E74-5342-9EEF03A48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87A70F-7F9F-3E81-22B2-7FE685404606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2F0549-B07D-4F9A-B79F-0DFA8D866E4C}"/>
              </a:ext>
            </a:extLst>
          </p:cNvPr>
          <p:cNvSpPr/>
          <p:nvPr userDrawn="1"/>
        </p:nvSpPr>
        <p:spPr>
          <a:xfrm>
            <a:off x="30956" y="6388098"/>
            <a:ext cx="12161044" cy="469902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4B79817-9D74-D1E7-72F8-31FC4C962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86" r="27566"/>
          <a:stretch/>
        </p:blipFill>
        <p:spPr>
          <a:xfrm flipH="1">
            <a:off x="-1" y="6388098"/>
            <a:ext cx="1569613" cy="48680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35A7E4C-11DA-35D3-AC61-C24436E5A5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93971" y="205136"/>
            <a:ext cx="733342" cy="89744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54C5279-13B0-A4C1-16D7-E70C98C27D5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21839" y="6516286"/>
            <a:ext cx="1304925" cy="2381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AAB3299-5EAF-A97E-3369-544DE032E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80099" b="-7307"/>
          <a:stretch/>
        </p:blipFill>
        <p:spPr>
          <a:xfrm>
            <a:off x="162803" y="6588035"/>
            <a:ext cx="825406" cy="16637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79DB430-7BF4-5228-760D-284E9F086DA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52937" y="6550539"/>
            <a:ext cx="3286125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3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A04C"/>
            </a:gs>
            <a:gs pos="100000">
              <a:schemeClr val="accent6">
                <a:lumMod val="97000"/>
                <a:lumOff val="3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DF9FA3-49BA-6A01-6674-24C8B3E13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15601-C996-D8B7-7DD6-549956DA4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1674F85-2B4F-4F40-CC76-6D6D128748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4743" t="22266" r="15739" b="2306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08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B246E8-55C0-40CF-D7E9-F3D9BE912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027" y="2017854"/>
            <a:ext cx="8942851" cy="975882"/>
          </a:xfrm>
        </p:spPr>
        <p:txBody>
          <a:bodyPr>
            <a:noAutofit/>
          </a:bodyPr>
          <a:lstStyle/>
          <a:p>
            <a:r>
              <a:rPr lang="en-I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PENGELOLAAN JABATAN AKADEMIK DOSEN</a:t>
            </a:r>
            <a:br>
              <a:rPr lang="en-I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UNIVERSITAS MUHAMMADIYAH JAKARTA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15FFDD2-A41C-4894-BCEF-9007628A69B7}"/>
              </a:ext>
            </a:extLst>
          </p:cNvPr>
          <p:cNvGrpSpPr/>
          <p:nvPr/>
        </p:nvGrpSpPr>
        <p:grpSpPr>
          <a:xfrm>
            <a:off x="135365" y="1047300"/>
            <a:ext cx="1386344" cy="3773297"/>
            <a:chOff x="1088978" y="541889"/>
            <a:chExt cx="1550656" cy="3977085"/>
          </a:xfrm>
        </p:grpSpPr>
        <p:grpSp>
          <p:nvGrpSpPr>
            <p:cNvPr id="77" name="组合 265">
              <a:extLst>
                <a:ext uri="{FF2B5EF4-FFF2-40B4-BE49-F238E27FC236}">
                  <a16:creationId xmlns:a16="http://schemas.microsoft.com/office/drawing/2014/main" id="{5E4AE44C-FCC2-4B47-9D3F-7C48A0DE473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09237" y="1027297"/>
              <a:ext cx="320418" cy="351679"/>
              <a:chOff x="5115661" y="2074341"/>
              <a:chExt cx="234595" cy="257483"/>
            </a:xfrm>
            <a:solidFill>
              <a:srgbClr val="7B25A1"/>
            </a:solidFill>
          </p:grpSpPr>
          <p:sp>
            <p:nvSpPr>
              <p:cNvPr id="266" name="Freeform 5">
                <a:extLst>
                  <a:ext uri="{FF2B5EF4-FFF2-40B4-BE49-F238E27FC236}">
                    <a16:creationId xmlns:a16="http://schemas.microsoft.com/office/drawing/2014/main" id="{0A01F042-D824-4894-9C41-27ECBA3A5ADF}"/>
                  </a:ext>
                </a:extLst>
              </p:cNvPr>
              <p:cNvSpPr/>
              <p:nvPr/>
            </p:nvSpPr>
            <p:spPr bwMode="auto">
              <a:xfrm>
                <a:off x="5115661" y="2211665"/>
                <a:ext cx="99178" cy="120158"/>
              </a:xfrm>
              <a:custGeom>
                <a:avLst/>
                <a:gdLst>
                  <a:gd name="T0" fmla="*/ 1 w 22"/>
                  <a:gd name="T1" fmla="*/ 0 h 26"/>
                  <a:gd name="T2" fmla="*/ 20 w 22"/>
                  <a:gd name="T3" fmla="*/ 0 h 26"/>
                  <a:gd name="T4" fmla="*/ 22 w 22"/>
                  <a:gd name="T5" fmla="*/ 2 h 26"/>
                  <a:gd name="T6" fmla="*/ 20 w 22"/>
                  <a:gd name="T7" fmla="*/ 3 h 26"/>
                  <a:gd name="T8" fmla="*/ 2 w 22"/>
                  <a:gd name="T9" fmla="*/ 3 h 26"/>
                  <a:gd name="T10" fmla="*/ 2 w 22"/>
                  <a:gd name="T11" fmla="*/ 25 h 26"/>
                  <a:gd name="T12" fmla="*/ 1 w 22"/>
                  <a:gd name="T13" fmla="*/ 26 h 26"/>
                  <a:gd name="T14" fmla="*/ 0 w 22"/>
                  <a:gd name="T15" fmla="*/ 25 h 26"/>
                  <a:gd name="T16" fmla="*/ 0 w 22"/>
                  <a:gd name="T17" fmla="*/ 2 h 26"/>
                  <a:gd name="T18" fmla="*/ 1 w 22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6">
                    <a:moveTo>
                      <a:pt x="1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2" y="1"/>
                      <a:pt x="22" y="2"/>
                    </a:cubicBezTo>
                    <a:cubicBezTo>
                      <a:pt x="22" y="2"/>
                      <a:pt x="21" y="3"/>
                      <a:pt x="2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6"/>
                      <a:pt x="1" y="26"/>
                    </a:cubicBezTo>
                    <a:cubicBezTo>
                      <a:pt x="1" y="26"/>
                      <a:pt x="0" y="25"/>
                      <a:pt x="0" y="2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3"/>
              </a:p>
            </p:txBody>
          </p:sp>
          <p:sp>
            <p:nvSpPr>
              <p:cNvPr id="267" name="Freeform 6">
                <a:extLst>
                  <a:ext uri="{FF2B5EF4-FFF2-40B4-BE49-F238E27FC236}">
                    <a16:creationId xmlns:a16="http://schemas.microsoft.com/office/drawing/2014/main" id="{D2463619-DE35-4FAC-B95B-1F9FE5375E6B}"/>
                  </a:ext>
                </a:extLst>
              </p:cNvPr>
              <p:cNvSpPr/>
              <p:nvPr/>
            </p:nvSpPr>
            <p:spPr bwMode="auto">
              <a:xfrm>
                <a:off x="5123290" y="2080062"/>
                <a:ext cx="36239" cy="127787"/>
              </a:xfrm>
              <a:custGeom>
                <a:avLst/>
                <a:gdLst>
                  <a:gd name="T0" fmla="*/ 8 w 8"/>
                  <a:gd name="T1" fmla="*/ 24 h 28"/>
                  <a:gd name="T2" fmla="*/ 8 w 8"/>
                  <a:gd name="T3" fmla="*/ 4 h 28"/>
                  <a:gd name="T4" fmla="*/ 4 w 8"/>
                  <a:gd name="T5" fmla="*/ 0 h 28"/>
                  <a:gd name="T6" fmla="*/ 0 w 8"/>
                  <a:gd name="T7" fmla="*/ 4 h 28"/>
                  <a:gd name="T8" fmla="*/ 0 w 8"/>
                  <a:gd name="T9" fmla="*/ 24 h 28"/>
                  <a:gd name="T10" fmla="*/ 4 w 8"/>
                  <a:gd name="T11" fmla="*/ 28 h 28"/>
                  <a:gd name="T12" fmla="*/ 8 w 8"/>
                  <a:gd name="T13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8">
                    <a:moveTo>
                      <a:pt x="8" y="24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6"/>
                      <a:pt x="2" y="28"/>
                      <a:pt x="4" y="28"/>
                    </a:cubicBezTo>
                    <a:cubicBezTo>
                      <a:pt x="6" y="28"/>
                      <a:pt x="8" y="26"/>
                      <a:pt x="8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3"/>
              </a:p>
            </p:txBody>
          </p:sp>
          <p:sp>
            <p:nvSpPr>
              <p:cNvPr id="268" name="Freeform 7">
                <a:extLst>
                  <a:ext uri="{FF2B5EF4-FFF2-40B4-BE49-F238E27FC236}">
                    <a16:creationId xmlns:a16="http://schemas.microsoft.com/office/drawing/2014/main" id="{BE780BEB-9140-4638-82CE-BF053004DBCA}"/>
                  </a:ext>
                </a:extLst>
              </p:cNvPr>
              <p:cNvSpPr/>
              <p:nvPr/>
            </p:nvSpPr>
            <p:spPr bwMode="auto">
              <a:xfrm>
                <a:off x="5174787" y="2074341"/>
                <a:ext cx="154490" cy="257483"/>
              </a:xfrm>
              <a:custGeom>
                <a:avLst/>
                <a:gdLst>
                  <a:gd name="T0" fmla="*/ 3 w 34"/>
                  <a:gd name="T1" fmla="*/ 50 h 56"/>
                  <a:gd name="T2" fmla="*/ 4 w 34"/>
                  <a:gd name="T3" fmla="*/ 55 h 56"/>
                  <a:gd name="T4" fmla="*/ 7 w 34"/>
                  <a:gd name="T5" fmla="*/ 56 h 56"/>
                  <a:gd name="T6" fmla="*/ 10 w 34"/>
                  <a:gd name="T7" fmla="*/ 54 h 56"/>
                  <a:gd name="T8" fmla="*/ 18 w 34"/>
                  <a:gd name="T9" fmla="*/ 41 h 56"/>
                  <a:gd name="T10" fmla="*/ 33 w 34"/>
                  <a:gd name="T11" fmla="*/ 41 h 56"/>
                  <a:gd name="T12" fmla="*/ 34 w 34"/>
                  <a:gd name="T13" fmla="*/ 40 h 56"/>
                  <a:gd name="T14" fmla="*/ 34 w 34"/>
                  <a:gd name="T15" fmla="*/ 30 h 56"/>
                  <a:gd name="T16" fmla="*/ 23 w 34"/>
                  <a:gd name="T17" fmla="*/ 13 h 56"/>
                  <a:gd name="T18" fmla="*/ 21 w 34"/>
                  <a:gd name="T19" fmla="*/ 14 h 56"/>
                  <a:gd name="T20" fmla="*/ 25 w 34"/>
                  <a:gd name="T21" fmla="*/ 7 h 56"/>
                  <a:gd name="T22" fmla="*/ 18 w 34"/>
                  <a:gd name="T23" fmla="*/ 0 h 56"/>
                  <a:gd name="T24" fmla="*/ 10 w 34"/>
                  <a:gd name="T25" fmla="*/ 7 h 56"/>
                  <a:gd name="T26" fmla="*/ 18 w 34"/>
                  <a:gd name="T27" fmla="*/ 15 h 56"/>
                  <a:gd name="T28" fmla="*/ 20 w 34"/>
                  <a:gd name="T29" fmla="*/ 14 h 56"/>
                  <a:gd name="T30" fmla="*/ 15 w 34"/>
                  <a:gd name="T31" fmla="*/ 19 h 56"/>
                  <a:gd name="T32" fmla="*/ 4 w 34"/>
                  <a:gd name="T33" fmla="*/ 22 h 56"/>
                  <a:gd name="T34" fmla="*/ 1 w 34"/>
                  <a:gd name="T35" fmla="*/ 24 h 56"/>
                  <a:gd name="T36" fmla="*/ 1 w 34"/>
                  <a:gd name="T37" fmla="*/ 27 h 56"/>
                  <a:gd name="T38" fmla="*/ 5 w 34"/>
                  <a:gd name="T39" fmla="*/ 30 h 56"/>
                  <a:gd name="T40" fmla="*/ 5 w 34"/>
                  <a:gd name="T41" fmla="*/ 30 h 56"/>
                  <a:gd name="T42" fmla="*/ 13 w 34"/>
                  <a:gd name="T43" fmla="*/ 28 h 56"/>
                  <a:gd name="T44" fmla="*/ 13 w 34"/>
                  <a:gd name="T45" fmla="*/ 30 h 56"/>
                  <a:gd name="T46" fmla="*/ 13 w 34"/>
                  <a:gd name="T47" fmla="*/ 33 h 56"/>
                  <a:gd name="T48" fmla="*/ 3 w 34"/>
                  <a:gd name="T49" fmla="*/ 5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4" h="56">
                    <a:moveTo>
                      <a:pt x="3" y="50"/>
                    </a:moveTo>
                    <a:cubicBezTo>
                      <a:pt x="2" y="51"/>
                      <a:pt x="3" y="54"/>
                      <a:pt x="4" y="55"/>
                    </a:cubicBezTo>
                    <a:cubicBezTo>
                      <a:pt x="5" y="56"/>
                      <a:pt x="6" y="56"/>
                      <a:pt x="7" y="56"/>
                    </a:cubicBezTo>
                    <a:cubicBezTo>
                      <a:pt x="8" y="56"/>
                      <a:pt x="9" y="55"/>
                      <a:pt x="10" y="54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4" y="41"/>
                      <a:pt x="34" y="40"/>
                      <a:pt x="34" y="4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0"/>
                      <a:pt x="29" y="13"/>
                      <a:pt x="23" y="13"/>
                    </a:cubicBezTo>
                    <a:cubicBezTo>
                      <a:pt x="23" y="13"/>
                      <a:pt x="22" y="13"/>
                      <a:pt x="21" y="14"/>
                    </a:cubicBezTo>
                    <a:cubicBezTo>
                      <a:pt x="24" y="12"/>
                      <a:pt x="25" y="10"/>
                      <a:pt x="25" y="7"/>
                    </a:cubicBezTo>
                    <a:cubicBezTo>
                      <a:pt x="25" y="3"/>
                      <a:pt x="22" y="0"/>
                      <a:pt x="18" y="0"/>
                    </a:cubicBezTo>
                    <a:cubicBezTo>
                      <a:pt x="14" y="0"/>
                      <a:pt x="10" y="3"/>
                      <a:pt x="10" y="7"/>
                    </a:cubicBezTo>
                    <a:cubicBezTo>
                      <a:pt x="10" y="11"/>
                      <a:pt x="14" y="15"/>
                      <a:pt x="18" y="15"/>
                    </a:cubicBezTo>
                    <a:cubicBezTo>
                      <a:pt x="18" y="15"/>
                      <a:pt x="19" y="15"/>
                      <a:pt x="20" y="14"/>
                    </a:cubicBezTo>
                    <a:cubicBezTo>
                      <a:pt x="18" y="15"/>
                      <a:pt x="16" y="17"/>
                      <a:pt x="15" y="19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3" y="22"/>
                      <a:pt x="2" y="23"/>
                      <a:pt x="1" y="24"/>
                    </a:cubicBezTo>
                    <a:cubicBezTo>
                      <a:pt x="0" y="25"/>
                      <a:pt x="0" y="26"/>
                      <a:pt x="1" y="27"/>
                    </a:cubicBezTo>
                    <a:cubicBezTo>
                      <a:pt x="1" y="29"/>
                      <a:pt x="3" y="30"/>
                      <a:pt x="5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9"/>
                      <a:pt x="13" y="30"/>
                      <a:pt x="13" y="30"/>
                    </a:cubicBezTo>
                    <a:cubicBezTo>
                      <a:pt x="13" y="33"/>
                      <a:pt x="13" y="33"/>
                      <a:pt x="13" y="33"/>
                    </a:cubicBezTo>
                    <a:lnTo>
                      <a:pt x="3" y="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3"/>
              </a:p>
            </p:txBody>
          </p:sp>
          <p:sp>
            <p:nvSpPr>
              <p:cNvPr id="269" name="Freeform 8">
                <a:extLst>
                  <a:ext uri="{FF2B5EF4-FFF2-40B4-BE49-F238E27FC236}">
                    <a16:creationId xmlns:a16="http://schemas.microsoft.com/office/drawing/2014/main" id="{0098B630-1CC6-46FB-BDB1-221BCDC32D39}"/>
                  </a:ext>
                </a:extLst>
              </p:cNvPr>
              <p:cNvSpPr/>
              <p:nvPr/>
            </p:nvSpPr>
            <p:spPr bwMode="auto">
              <a:xfrm>
                <a:off x="5264428" y="2184963"/>
                <a:ext cx="85828" cy="101085"/>
              </a:xfrm>
              <a:custGeom>
                <a:avLst/>
                <a:gdLst>
                  <a:gd name="T0" fmla="*/ 1 w 19"/>
                  <a:gd name="T1" fmla="*/ 19 h 22"/>
                  <a:gd name="T2" fmla="*/ 17 w 19"/>
                  <a:gd name="T3" fmla="*/ 19 h 22"/>
                  <a:gd name="T4" fmla="*/ 17 w 19"/>
                  <a:gd name="T5" fmla="*/ 1 h 22"/>
                  <a:gd name="T6" fmla="*/ 18 w 19"/>
                  <a:gd name="T7" fmla="*/ 0 h 22"/>
                  <a:gd name="T8" fmla="*/ 19 w 19"/>
                  <a:gd name="T9" fmla="*/ 1 h 22"/>
                  <a:gd name="T10" fmla="*/ 19 w 19"/>
                  <a:gd name="T11" fmla="*/ 20 h 22"/>
                  <a:gd name="T12" fmla="*/ 18 w 19"/>
                  <a:gd name="T13" fmla="*/ 22 h 22"/>
                  <a:gd name="T14" fmla="*/ 1 w 19"/>
                  <a:gd name="T15" fmla="*/ 22 h 22"/>
                  <a:gd name="T16" fmla="*/ 0 w 19"/>
                  <a:gd name="T17" fmla="*/ 20 h 22"/>
                  <a:gd name="T18" fmla="*/ 1 w 19"/>
                  <a:gd name="T19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22">
                    <a:moveTo>
                      <a:pt x="1" y="19"/>
                    </a:move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0"/>
                      <a:pt x="18" y="0"/>
                    </a:cubicBezTo>
                    <a:cubicBezTo>
                      <a:pt x="19" y="0"/>
                      <a:pt x="19" y="1"/>
                      <a:pt x="19" y="1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1"/>
                      <a:pt x="19" y="22"/>
                      <a:pt x="18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20"/>
                      <a:pt x="1" y="19"/>
                      <a:pt x="1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3"/>
              </a:p>
            </p:txBody>
          </p:sp>
        </p:grpSp>
        <p:sp>
          <p:nvSpPr>
            <p:cNvPr id="78" name="Rectangle 15">
              <a:extLst>
                <a:ext uri="{FF2B5EF4-FFF2-40B4-BE49-F238E27FC236}">
                  <a16:creationId xmlns:a16="http://schemas.microsoft.com/office/drawing/2014/main" id="{28B2637A-B238-4E02-9750-8C1004A40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952" y="812901"/>
              <a:ext cx="221890" cy="226972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79" name="Rectangle 16">
              <a:extLst>
                <a:ext uri="{FF2B5EF4-FFF2-40B4-BE49-F238E27FC236}">
                  <a16:creationId xmlns:a16="http://schemas.microsoft.com/office/drawing/2014/main" id="{528B227F-24F7-4013-90D7-18446CD8B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952" y="812901"/>
              <a:ext cx="221890" cy="22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80" name="Rectangle 17">
              <a:extLst>
                <a:ext uri="{FF2B5EF4-FFF2-40B4-BE49-F238E27FC236}">
                  <a16:creationId xmlns:a16="http://schemas.microsoft.com/office/drawing/2014/main" id="{D0F5D72D-D3C0-448B-87AD-842ED86CC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841" y="812901"/>
              <a:ext cx="221890" cy="22697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81" name="Rectangle 18">
              <a:extLst>
                <a:ext uri="{FF2B5EF4-FFF2-40B4-BE49-F238E27FC236}">
                  <a16:creationId xmlns:a16="http://schemas.microsoft.com/office/drawing/2014/main" id="{7E63B49B-DC31-453B-9B25-90FB0A5BE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841" y="812901"/>
              <a:ext cx="221890" cy="22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82" name="Rectangle 19">
              <a:extLst>
                <a:ext uri="{FF2B5EF4-FFF2-40B4-BE49-F238E27FC236}">
                  <a16:creationId xmlns:a16="http://schemas.microsoft.com/office/drawing/2014/main" id="{782C9DB0-682C-4756-966D-908C8A542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5729" y="812901"/>
              <a:ext cx="218502" cy="226972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83" name="Rectangle 20">
              <a:extLst>
                <a:ext uri="{FF2B5EF4-FFF2-40B4-BE49-F238E27FC236}">
                  <a16:creationId xmlns:a16="http://schemas.microsoft.com/office/drawing/2014/main" id="{D34925AD-B7D0-4BA1-B513-5550B08EF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5729" y="812901"/>
              <a:ext cx="218502" cy="22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84" name="Rectangle 21">
              <a:extLst>
                <a:ext uri="{FF2B5EF4-FFF2-40B4-BE49-F238E27FC236}">
                  <a16:creationId xmlns:a16="http://schemas.microsoft.com/office/drawing/2014/main" id="{2B238810-19B5-4E12-8DF7-1C4307436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4721" y="906060"/>
              <a:ext cx="160913" cy="167688"/>
            </a:xfrm>
            <a:prstGeom prst="rect">
              <a:avLst/>
            </a:prstGeom>
            <a:solidFill>
              <a:srgbClr val="7B25A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85" name="Rectangle 22">
              <a:extLst>
                <a:ext uri="{FF2B5EF4-FFF2-40B4-BE49-F238E27FC236}">
                  <a16:creationId xmlns:a16="http://schemas.microsoft.com/office/drawing/2014/main" id="{CF47E4CE-9BEB-44CB-B3C5-6384139A3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7651" y="906060"/>
              <a:ext cx="160913" cy="16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C0EEE153-8814-499B-AABF-03721A13DFDF}"/>
                </a:ext>
              </a:extLst>
            </p:cNvPr>
            <p:cNvSpPr/>
            <p:nvPr/>
          </p:nvSpPr>
          <p:spPr bwMode="auto">
            <a:xfrm>
              <a:off x="1733841" y="541889"/>
              <a:ext cx="221890" cy="271011"/>
            </a:xfrm>
            <a:custGeom>
              <a:avLst/>
              <a:gdLst>
                <a:gd name="T0" fmla="*/ 131 w 131"/>
                <a:gd name="T1" fmla="*/ 0 h 160"/>
                <a:gd name="T2" fmla="*/ 0 w 131"/>
                <a:gd name="T3" fmla="*/ 0 h 160"/>
                <a:gd name="T4" fmla="*/ 0 w 131"/>
                <a:gd name="T5" fmla="*/ 0 h 160"/>
                <a:gd name="T6" fmla="*/ 0 w 131"/>
                <a:gd name="T7" fmla="*/ 160 h 160"/>
                <a:gd name="T8" fmla="*/ 131 w 131"/>
                <a:gd name="T9" fmla="*/ 160 h 160"/>
                <a:gd name="T10" fmla="*/ 131 w 131"/>
                <a:gd name="T1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160">
                  <a:moveTo>
                    <a:pt x="13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60"/>
                  </a:lnTo>
                  <a:lnTo>
                    <a:pt x="131" y="16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AF3252DE-9534-4F41-9E95-0BCAB7854CFD}"/>
                </a:ext>
              </a:extLst>
            </p:cNvPr>
            <p:cNvSpPr/>
            <p:nvPr/>
          </p:nvSpPr>
          <p:spPr bwMode="auto">
            <a:xfrm>
              <a:off x="1733841" y="541889"/>
              <a:ext cx="221890" cy="271011"/>
            </a:xfrm>
            <a:custGeom>
              <a:avLst/>
              <a:gdLst>
                <a:gd name="T0" fmla="*/ 131 w 131"/>
                <a:gd name="T1" fmla="*/ 0 h 160"/>
                <a:gd name="T2" fmla="*/ 0 w 131"/>
                <a:gd name="T3" fmla="*/ 0 h 160"/>
                <a:gd name="T4" fmla="*/ 0 w 131"/>
                <a:gd name="T5" fmla="*/ 0 h 160"/>
                <a:gd name="T6" fmla="*/ 0 w 131"/>
                <a:gd name="T7" fmla="*/ 160 h 160"/>
                <a:gd name="T8" fmla="*/ 131 w 131"/>
                <a:gd name="T9" fmla="*/ 160 h 160"/>
                <a:gd name="T10" fmla="*/ 131 w 131"/>
                <a:gd name="T1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160">
                  <a:moveTo>
                    <a:pt x="13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60"/>
                  </a:lnTo>
                  <a:lnTo>
                    <a:pt x="131" y="160"/>
                  </a:lnTo>
                  <a:lnTo>
                    <a:pt x="1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1345BAAC-52DC-45B5-A784-463D119E6101}"/>
                </a:ext>
              </a:extLst>
            </p:cNvPr>
            <p:cNvSpPr/>
            <p:nvPr/>
          </p:nvSpPr>
          <p:spPr bwMode="auto">
            <a:xfrm>
              <a:off x="1511952" y="541889"/>
              <a:ext cx="3388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08E022E2-789D-49B2-A2D3-60B952B0411A}"/>
                </a:ext>
              </a:extLst>
            </p:cNvPr>
            <p:cNvSpPr/>
            <p:nvPr/>
          </p:nvSpPr>
          <p:spPr bwMode="auto">
            <a:xfrm>
              <a:off x="1511952" y="541889"/>
              <a:ext cx="3388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D9EA804E-0AF7-4DD3-BDC8-351F0F6E9D31}"/>
                </a:ext>
              </a:extLst>
            </p:cNvPr>
            <p:cNvSpPr/>
            <p:nvPr/>
          </p:nvSpPr>
          <p:spPr bwMode="auto">
            <a:xfrm>
              <a:off x="1511952" y="541889"/>
              <a:ext cx="221890" cy="271011"/>
            </a:xfrm>
            <a:custGeom>
              <a:avLst/>
              <a:gdLst>
                <a:gd name="T0" fmla="*/ 131 w 131"/>
                <a:gd name="T1" fmla="*/ 0 h 160"/>
                <a:gd name="T2" fmla="*/ 2 w 131"/>
                <a:gd name="T3" fmla="*/ 0 h 160"/>
                <a:gd name="T4" fmla="*/ 0 w 131"/>
                <a:gd name="T5" fmla="*/ 0 h 160"/>
                <a:gd name="T6" fmla="*/ 0 w 131"/>
                <a:gd name="T7" fmla="*/ 160 h 160"/>
                <a:gd name="T8" fmla="*/ 67 w 131"/>
                <a:gd name="T9" fmla="*/ 160 h 160"/>
                <a:gd name="T10" fmla="*/ 131 w 131"/>
                <a:gd name="T11" fmla="*/ 160 h 160"/>
                <a:gd name="T12" fmla="*/ 131 w 131"/>
                <a:gd name="T13" fmla="*/ 0 h 160"/>
                <a:gd name="T14" fmla="*/ 131 w 131"/>
                <a:gd name="T1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60">
                  <a:moveTo>
                    <a:pt x="131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60"/>
                  </a:lnTo>
                  <a:lnTo>
                    <a:pt x="67" y="160"/>
                  </a:lnTo>
                  <a:lnTo>
                    <a:pt x="131" y="160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526ACA4A-80E3-48B5-BDBA-BCB140664BD8}"/>
                </a:ext>
              </a:extLst>
            </p:cNvPr>
            <p:cNvSpPr/>
            <p:nvPr/>
          </p:nvSpPr>
          <p:spPr bwMode="auto">
            <a:xfrm>
              <a:off x="1511952" y="541889"/>
              <a:ext cx="221890" cy="271011"/>
            </a:xfrm>
            <a:custGeom>
              <a:avLst/>
              <a:gdLst>
                <a:gd name="T0" fmla="*/ 131 w 131"/>
                <a:gd name="T1" fmla="*/ 0 h 160"/>
                <a:gd name="T2" fmla="*/ 2 w 131"/>
                <a:gd name="T3" fmla="*/ 0 h 160"/>
                <a:gd name="T4" fmla="*/ 0 w 131"/>
                <a:gd name="T5" fmla="*/ 0 h 160"/>
                <a:gd name="T6" fmla="*/ 0 w 131"/>
                <a:gd name="T7" fmla="*/ 160 h 160"/>
                <a:gd name="T8" fmla="*/ 67 w 131"/>
                <a:gd name="T9" fmla="*/ 160 h 160"/>
                <a:gd name="T10" fmla="*/ 131 w 131"/>
                <a:gd name="T11" fmla="*/ 160 h 160"/>
                <a:gd name="T12" fmla="*/ 131 w 131"/>
                <a:gd name="T13" fmla="*/ 0 h 160"/>
                <a:gd name="T14" fmla="*/ 131 w 131"/>
                <a:gd name="T1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60">
                  <a:moveTo>
                    <a:pt x="131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60"/>
                  </a:lnTo>
                  <a:lnTo>
                    <a:pt x="67" y="160"/>
                  </a:lnTo>
                  <a:lnTo>
                    <a:pt x="131" y="160"/>
                  </a:lnTo>
                  <a:lnTo>
                    <a:pt x="131" y="0"/>
                  </a:lnTo>
                  <a:lnTo>
                    <a:pt x="1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8A6925D1-82FD-413E-BA7A-B60C060C2ED8}"/>
                </a:ext>
              </a:extLst>
            </p:cNvPr>
            <p:cNvSpPr/>
            <p:nvPr/>
          </p:nvSpPr>
          <p:spPr bwMode="auto">
            <a:xfrm>
              <a:off x="1955729" y="541889"/>
              <a:ext cx="218502" cy="271011"/>
            </a:xfrm>
            <a:custGeom>
              <a:avLst/>
              <a:gdLst>
                <a:gd name="T0" fmla="*/ 129 w 129"/>
                <a:gd name="T1" fmla="*/ 0 h 160"/>
                <a:gd name="T2" fmla="*/ 0 w 129"/>
                <a:gd name="T3" fmla="*/ 0 h 160"/>
                <a:gd name="T4" fmla="*/ 0 w 129"/>
                <a:gd name="T5" fmla="*/ 0 h 160"/>
                <a:gd name="T6" fmla="*/ 0 w 129"/>
                <a:gd name="T7" fmla="*/ 160 h 160"/>
                <a:gd name="T8" fmla="*/ 64 w 129"/>
                <a:gd name="T9" fmla="*/ 160 h 160"/>
                <a:gd name="T10" fmla="*/ 129 w 129"/>
                <a:gd name="T11" fmla="*/ 160 h 160"/>
                <a:gd name="T12" fmla="*/ 129 w 129"/>
                <a:gd name="T13" fmla="*/ 0 h 160"/>
                <a:gd name="T14" fmla="*/ 129 w 129"/>
                <a:gd name="T1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60">
                  <a:moveTo>
                    <a:pt x="129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60"/>
                  </a:lnTo>
                  <a:lnTo>
                    <a:pt x="64" y="160"/>
                  </a:lnTo>
                  <a:lnTo>
                    <a:pt x="129" y="160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71A6CD3B-E5D2-4F8B-B8C0-6145602E814D}"/>
                </a:ext>
              </a:extLst>
            </p:cNvPr>
            <p:cNvSpPr/>
            <p:nvPr/>
          </p:nvSpPr>
          <p:spPr bwMode="auto">
            <a:xfrm>
              <a:off x="1879532" y="541889"/>
              <a:ext cx="218502" cy="271011"/>
            </a:xfrm>
            <a:custGeom>
              <a:avLst/>
              <a:gdLst>
                <a:gd name="T0" fmla="*/ 129 w 129"/>
                <a:gd name="T1" fmla="*/ 0 h 160"/>
                <a:gd name="T2" fmla="*/ 0 w 129"/>
                <a:gd name="T3" fmla="*/ 0 h 160"/>
                <a:gd name="T4" fmla="*/ 0 w 129"/>
                <a:gd name="T5" fmla="*/ 0 h 160"/>
                <a:gd name="T6" fmla="*/ 0 w 129"/>
                <a:gd name="T7" fmla="*/ 160 h 160"/>
                <a:gd name="T8" fmla="*/ 64 w 129"/>
                <a:gd name="T9" fmla="*/ 160 h 160"/>
                <a:gd name="T10" fmla="*/ 129 w 129"/>
                <a:gd name="T11" fmla="*/ 160 h 160"/>
                <a:gd name="T12" fmla="*/ 129 w 129"/>
                <a:gd name="T13" fmla="*/ 0 h 160"/>
                <a:gd name="T14" fmla="*/ 129 w 129"/>
                <a:gd name="T1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60">
                  <a:moveTo>
                    <a:pt x="129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60"/>
                  </a:lnTo>
                  <a:lnTo>
                    <a:pt x="64" y="160"/>
                  </a:lnTo>
                  <a:lnTo>
                    <a:pt x="129" y="160"/>
                  </a:lnTo>
                  <a:lnTo>
                    <a:pt x="129" y="0"/>
                  </a:lnTo>
                  <a:lnTo>
                    <a:pt x="1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0FA56301-7CFB-4A75-869E-9AE2ED020238}"/>
                </a:ext>
              </a:extLst>
            </p:cNvPr>
            <p:cNvSpPr/>
            <p:nvPr/>
          </p:nvSpPr>
          <p:spPr bwMode="auto">
            <a:xfrm>
              <a:off x="2334541" y="906060"/>
              <a:ext cx="160913" cy="167688"/>
            </a:xfrm>
            <a:custGeom>
              <a:avLst/>
              <a:gdLst>
                <a:gd name="T0" fmla="*/ 0 w 95"/>
                <a:gd name="T1" fmla="*/ 0 h 99"/>
                <a:gd name="T2" fmla="*/ 0 w 95"/>
                <a:gd name="T3" fmla="*/ 0 h 99"/>
                <a:gd name="T4" fmla="*/ 0 w 95"/>
                <a:gd name="T5" fmla="*/ 99 h 99"/>
                <a:gd name="T6" fmla="*/ 95 w 95"/>
                <a:gd name="T7" fmla="*/ 99 h 99"/>
                <a:gd name="T8" fmla="*/ 0 w 95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9">
                  <a:moveTo>
                    <a:pt x="0" y="0"/>
                  </a:moveTo>
                  <a:lnTo>
                    <a:pt x="0" y="0"/>
                  </a:lnTo>
                  <a:lnTo>
                    <a:pt x="0" y="99"/>
                  </a:lnTo>
                  <a:lnTo>
                    <a:pt x="95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309C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983F8993-D28F-4F93-A704-0A8E24449F1B}"/>
                </a:ext>
              </a:extLst>
            </p:cNvPr>
            <p:cNvSpPr/>
            <p:nvPr/>
          </p:nvSpPr>
          <p:spPr bwMode="auto">
            <a:xfrm>
              <a:off x="2387651" y="906060"/>
              <a:ext cx="160913" cy="167688"/>
            </a:xfrm>
            <a:custGeom>
              <a:avLst/>
              <a:gdLst>
                <a:gd name="T0" fmla="*/ 0 w 95"/>
                <a:gd name="T1" fmla="*/ 0 h 99"/>
                <a:gd name="T2" fmla="*/ 0 w 95"/>
                <a:gd name="T3" fmla="*/ 0 h 99"/>
                <a:gd name="T4" fmla="*/ 0 w 95"/>
                <a:gd name="T5" fmla="*/ 99 h 99"/>
                <a:gd name="T6" fmla="*/ 95 w 95"/>
                <a:gd name="T7" fmla="*/ 99 h 99"/>
                <a:gd name="T8" fmla="*/ 0 w 95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9">
                  <a:moveTo>
                    <a:pt x="0" y="0"/>
                  </a:moveTo>
                  <a:lnTo>
                    <a:pt x="0" y="0"/>
                  </a:lnTo>
                  <a:lnTo>
                    <a:pt x="0" y="99"/>
                  </a:lnTo>
                  <a:lnTo>
                    <a:pt x="95" y="9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grpSp>
          <p:nvGrpSpPr>
            <p:cNvPr id="96" name="组合 294">
              <a:extLst>
                <a:ext uri="{FF2B5EF4-FFF2-40B4-BE49-F238E27FC236}">
                  <a16:creationId xmlns:a16="http://schemas.microsoft.com/office/drawing/2014/main" id="{4761B1A7-1630-4FB6-AC29-AA40D200EC8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88978" y="2818527"/>
              <a:ext cx="360933" cy="351679"/>
              <a:chOff x="5256799" y="4239109"/>
              <a:chExt cx="223152" cy="217430"/>
            </a:xfrm>
            <a:solidFill>
              <a:srgbClr val="01ACBE"/>
            </a:solidFill>
          </p:grpSpPr>
          <p:sp>
            <p:nvSpPr>
              <p:cNvPr id="264" name="Freeform 40">
                <a:extLst>
                  <a:ext uri="{FF2B5EF4-FFF2-40B4-BE49-F238E27FC236}">
                    <a16:creationId xmlns:a16="http://schemas.microsoft.com/office/drawing/2014/main" id="{B00C1442-DFDE-4520-89C9-42FE455AF6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56799" y="4239109"/>
                <a:ext cx="223152" cy="217430"/>
              </a:xfrm>
              <a:custGeom>
                <a:avLst/>
                <a:gdLst>
                  <a:gd name="T0" fmla="*/ 44 w 49"/>
                  <a:gd name="T1" fmla="*/ 33 h 48"/>
                  <a:gd name="T2" fmla="*/ 49 w 49"/>
                  <a:gd name="T3" fmla="*/ 28 h 48"/>
                  <a:gd name="T4" fmla="*/ 49 w 49"/>
                  <a:gd name="T5" fmla="*/ 5 h 48"/>
                  <a:gd name="T6" fmla="*/ 44 w 49"/>
                  <a:gd name="T7" fmla="*/ 0 h 48"/>
                  <a:gd name="T8" fmla="*/ 5 w 49"/>
                  <a:gd name="T9" fmla="*/ 0 h 48"/>
                  <a:gd name="T10" fmla="*/ 0 w 49"/>
                  <a:gd name="T11" fmla="*/ 5 h 48"/>
                  <a:gd name="T12" fmla="*/ 0 w 49"/>
                  <a:gd name="T13" fmla="*/ 28 h 48"/>
                  <a:gd name="T14" fmla="*/ 5 w 49"/>
                  <a:gd name="T15" fmla="*/ 33 h 48"/>
                  <a:gd name="T16" fmla="*/ 20 w 49"/>
                  <a:gd name="T17" fmla="*/ 33 h 48"/>
                  <a:gd name="T18" fmla="*/ 20 w 49"/>
                  <a:gd name="T19" fmla="*/ 38 h 48"/>
                  <a:gd name="T20" fmla="*/ 5 w 49"/>
                  <a:gd name="T21" fmla="*/ 38 h 48"/>
                  <a:gd name="T22" fmla="*/ 0 w 49"/>
                  <a:gd name="T23" fmla="*/ 43 h 48"/>
                  <a:gd name="T24" fmla="*/ 0 w 49"/>
                  <a:gd name="T25" fmla="*/ 47 h 48"/>
                  <a:gd name="T26" fmla="*/ 1 w 49"/>
                  <a:gd name="T27" fmla="*/ 48 h 48"/>
                  <a:gd name="T28" fmla="*/ 48 w 49"/>
                  <a:gd name="T29" fmla="*/ 48 h 48"/>
                  <a:gd name="T30" fmla="*/ 49 w 49"/>
                  <a:gd name="T31" fmla="*/ 47 h 48"/>
                  <a:gd name="T32" fmla="*/ 49 w 49"/>
                  <a:gd name="T33" fmla="*/ 43 h 48"/>
                  <a:gd name="T34" fmla="*/ 44 w 49"/>
                  <a:gd name="T35" fmla="*/ 38 h 48"/>
                  <a:gd name="T36" fmla="*/ 29 w 49"/>
                  <a:gd name="T37" fmla="*/ 38 h 48"/>
                  <a:gd name="T38" fmla="*/ 29 w 49"/>
                  <a:gd name="T39" fmla="*/ 33 h 48"/>
                  <a:gd name="T40" fmla="*/ 44 w 49"/>
                  <a:gd name="T41" fmla="*/ 33 h 48"/>
                  <a:gd name="T42" fmla="*/ 2 w 49"/>
                  <a:gd name="T43" fmla="*/ 28 h 48"/>
                  <a:gd name="T44" fmla="*/ 2 w 49"/>
                  <a:gd name="T45" fmla="*/ 5 h 48"/>
                  <a:gd name="T46" fmla="*/ 5 w 49"/>
                  <a:gd name="T47" fmla="*/ 2 h 48"/>
                  <a:gd name="T48" fmla="*/ 44 w 49"/>
                  <a:gd name="T49" fmla="*/ 2 h 48"/>
                  <a:gd name="T50" fmla="*/ 47 w 49"/>
                  <a:gd name="T51" fmla="*/ 5 h 48"/>
                  <a:gd name="T52" fmla="*/ 47 w 49"/>
                  <a:gd name="T53" fmla="*/ 28 h 48"/>
                  <a:gd name="T54" fmla="*/ 44 w 49"/>
                  <a:gd name="T55" fmla="*/ 31 h 48"/>
                  <a:gd name="T56" fmla="*/ 5 w 49"/>
                  <a:gd name="T57" fmla="*/ 31 h 48"/>
                  <a:gd name="T58" fmla="*/ 2 w 49"/>
                  <a:gd name="T59" fmla="*/ 2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" h="48">
                    <a:moveTo>
                      <a:pt x="44" y="33"/>
                    </a:moveTo>
                    <a:cubicBezTo>
                      <a:pt x="47" y="33"/>
                      <a:pt x="49" y="31"/>
                      <a:pt x="49" y="28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7" y="0"/>
                      <a:pt x="4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1"/>
                      <a:pt x="2" y="33"/>
                      <a:pt x="5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2" y="38"/>
                      <a:pt x="0" y="40"/>
                      <a:pt x="0" y="43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1" y="48"/>
                      <a:pt x="1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9" y="48"/>
                      <a:pt x="49" y="47"/>
                      <a:pt x="49" y="47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0"/>
                      <a:pt x="47" y="38"/>
                      <a:pt x="44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3"/>
                      <a:pt x="29" y="33"/>
                      <a:pt x="29" y="33"/>
                    </a:cubicBezTo>
                    <a:lnTo>
                      <a:pt x="44" y="33"/>
                    </a:lnTo>
                    <a:close/>
                    <a:moveTo>
                      <a:pt x="2" y="28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4" y="2"/>
                      <a:pt x="5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6" y="2"/>
                      <a:pt x="47" y="3"/>
                      <a:pt x="47" y="5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30"/>
                      <a:pt x="46" y="31"/>
                      <a:pt x="44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4" y="31"/>
                      <a:pt x="2" y="30"/>
                      <a:pt x="2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3"/>
              </a:p>
            </p:txBody>
          </p:sp>
          <p:sp>
            <p:nvSpPr>
              <p:cNvPr id="265" name="Freeform 41">
                <a:extLst>
                  <a:ext uri="{FF2B5EF4-FFF2-40B4-BE49-F238E27FC236}">
                    <a16:creationId xmlns:a16="http://schemas.microsoft.com/office/drawing/2014/main" id="{900F87E2-659D-49D7-841D-D84E408F2856}"/>
                  </a:ext>
                </a:extLst>
              </p:cNvPr>
              <p:cNvSpPr/>
              <p:nvPr/>
            </p:nvSpPr>
            <p:spPr bwMode="auto">
              <a:xfrm>
                <a:off x="5273965" y="4256274"/>
                <a:ext cx="186913" cy="114437"/>
              </a:xfrm>
              <a:custGeom>
                <a:avLst/>
                <a:gdLst>
                  <a:gd name="T0" fmla="*/ 41 w 41"/>
                  <a:gd name="T1" fmla="*/ 24 h 25"/>
                  <a:gd name="T2" fmla="*/ 41 w 41"/>
                  <a:gd name="T3" fmla="*/ 1 h 25"/>
                  <a:gd name="T4" fmla="*/ 40 w 41"/>
                  <a:gd name="T5" fmla="*/ 0 h 25"/>
                  <a:gd name="T6" fmla="*/ 1 w 41"/>
                  <a:gd name="T7" fmla="*/ 0 h 25"/>
                  <a:gd name="T8" fmla="*/ 0 w 41"/>
                  <a:gd name="T9" fmla="*/ 1 h 25"/>
                  <a:gd name="T10" fmla="*/ 0 w 41"/>
                  <a:gd name="T11" fmla="*/ 24 h 25"/>
                  <a:gd name="T12" fmla="*/ 1 w 41"/>
                  <a:gd name="T13" fmla="*/ 25 h 25"/>
                  <a:gd name="T14" fmla="*/ 40 w 41"/>
                  <a:gd name="T15" fmla="*/ 25 h 25"/>
                  <a:gd name="T16" fmla="*/ 41 w 41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25">
                    <a:moveTo>
                      <a:pt x="41" y="24"/>
                    </a:move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0"/>
                      <a:pt x="4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1" y="25"/>
                      <a:pt x="1" y="25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5"/>
                      <a:pt x="41" y="25"/>
                      <a:pt x="41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3"/>
              </a:p>
            </p:txBody>
          </p:sp>
        </p:grpSp>
        <p:sp>
          <p:nvSpPr>
            <p:cNvPr id="97" name="Rectangle 42">
              <a:extLst>
                <a:ext uri="{FF2B5EF4-FFF2-40B4-BE49-F238E27FC236}">
                  <a16:creationId xmlns:a16="http://schemas.microsoft.com/office/drawing/2014/main" id="{29FFE1DF-093D-4C2D-8E56-AA101096F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542" y="1195703"/>
              <a:ext cx="221890" cy="225278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98" name="Rectangle 43">
              <a:extLst>
                <a:ext uri="{FF2B5EF4-FFF2-40B4-BE49-F238E27FC236}">
                  <a16:creationId xmlns:a16="http://schemas.microsoft.com/office/drawing/2014/main" id="{F465D1D9-5848-4CA8-B9E4-1BA359C38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431" y="1195703"/>
              <a:ext cx="221890" cy="225278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99" name="Rectangle 44">
              <a:extLst>
                <a:ext uri="{FF2B5EF4-FFF2-40B4-BE49-F238E27FC236}">
                  <a16:creationId xmlns:a16="http://schemas.microsoft.com/office/drawing/2014/main" id="{F0A65BBA-D33C-490A-9AFA-60497691C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320" y="1195703"/>
              <a:ext cx="216807" cy="22527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00" name="Rectangle 45">
              <a:extLst>
                <a:ext uri="{FF2B5EF4-FFF2-40B4-BE49-F238E27FC236}">
                  <a16:creationId xmlns:a16="http://schemas.microsoft.com/office/drawing/2014/main" id="{D27CA83B-19E3-47AB-BAF5-4C5EB3F6A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2961" y="1453164"/>
              <a:ext cx="221890" cy="228666"/>
            </a:xfrm>
            <a:prstGeom prst="rect">
              <a:avLst/>
            </a:prstGeom>
            <a:solidFill>
              <a:srgbClr val="7B25A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01" name="Rectangle 46">
              <a:extLst>
                <a:ext uri="{FF2B5EF4-FFF2-40B4-BE49-F238E27FC236}">
                  <a16:creationId xmlns:a16="http://schemas.microsoft.com/office/drawing/2014/main" id="{4DA58128-4525-4BDA-AAF9-DE5E5AE1F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2961" y="1453164"/>
              <a:ext cx="221890" cy="22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02" name="Rectangle 47">
              <a:extLst>
                <a:ext uri="{FF2B5EF4-FFF2-40B4-BE49-F238E27FC236}">
                  <a16:creationId xmlns:a16="http://schemas.microsoft.com/office/drawing/2014/main" id="{5127E41D-9967-439B-A0F5-F08C283E1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929" y="1453165"/>
              <a:ext cx="165993" cy="172769"/>
            </a:xfrm>
            <a:prstGeom prst="rect">
              <a:avLst/>
            </a:prstGeom>
            <a:solidFill>
              <a:srgbClr val="663A77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03" name="Rectangle 48">
              <a:extLst>
                <a:ext uri="{FF2B5EF4-FFF2-40B4-BE49-F238E27FC236}">
                  <a16:creationId xmlns:a16="http://schemas.microsoft.com/office/drawing/2014/main" id="{A433BDCB-8154-42F7-A2BE-53F07E54F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929" y="1453165"/>
              <a:ext cx="165993" cy="172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04" name="Rectangle 49">
              <a:extLst>
                <a:ext uri="{FF2B5EF4-FFF2-40B4-BE49-F238E27FC236}">
                  <a16:creationId xmlns:a16="http://schemas.microsoft.com/office/drawing/2014/main" id="{87559CDB-EAF3-4A79-BA0A-71B988DFF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4851" y="1453164"/>
              <a:ext cx="216807" cy="228666"/>
            </a:xfrm>
            <a:prstGeom prst="rect">
              <a:avLst/>
            </a:prstGeom>
            <a:solidFill>
              <a:srgbClr val="BE309C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05" name="Rectangle 50">
              <a:extLst>
                <a:ext uri="{FF2B5EF4-FFF2-40B4-BE49-F238E27FC236}">
                  <a16:creationId xmlns:a16="http://schemas.microsoft.com/office/drawing/2014/main" id="{84A27914-CD8C-4ECA-8869-3D8986630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4851" y="1453164"/>
              <a:ext cx="216807" cy="22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06" name="Rectangle 51">
              <a:extLst>
                <a:ext uri="{FF2B5EF4-FFF2-40B4-BE49-F238E27FC236}">
                  <a16:creationId xmlns:a16="http://schemas.microsoft.com/office/drawing/2014/main" id="{263A5C7E-8861-4AF7-8BDA-556FA51BF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1659" y="1453164"/>
              <a:ext cx="221890" cy="228666"/>
            </a:xfrm>
            <a:prstGeom prst="rect">
              <a:avLst/>
            </a:prstGeom>
            <a:solidFill>
              <a:srgbClr val="7B25A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07" name="Rectangle 52">
              <a:extLst>
                <a:ext uri="{FF2B5EF4-FFF2-40B4-BE49-F238E27FC236}">
                  <a16:creationId xmlns:a16="http://schemas.microsoft.com/office/drawing/2014/main" id="{A02976A7-E03F-44CC-9433-141C99387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1659" y="1453164"/>
              <a:ext cx="221890" cy="22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08" name="Rectangle 53">
              <a:extLst>
                <a:ext uri="{FF2B5EF4-FFF2-40B4-BE49-F238E27FC236}">
                  <a16:creationId xmlns:a16="http://schemas.microsoft.com/office/drawing/2014/main" id="{7332370D-2E84-480D-B5F8-40E754784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2961" y="1681830"/>
              <a:ext cx="221890" cy="228666"/>
            </a:xfrm>
            <a:prstGeom prst="rect">
              <a:avLst/>
            </a:prstGeom>
            <a:solidFill>
              <a:srgbClr val="7B25A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09" name="Rectangle 54">
              <a:extLst>
                <a:ext uri="{FF2B5EF4-FFF2-40B4-BE49-F238E27FC236}">
                  <a16:creationId xmlns:a16="http://schemas.microsoft.com/office/drawing/2014/main" id="{4D0E3328-0800-4BFB-BCFC-01D64C0F2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2961" y="1681830"/>
              <a:ext cx="221890" cy="22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10" name="Rectangle 55">
              <a:extLst>
                <a:ext uri="{FF2B5EF4-FFF2-40B4-BE49-F238E27FC236}">
                  <a16:creationId xmlns:a16="http://schemas.microsoft.com/office/drawing/2014/main" id="{62FF9571-A974-4513-AD45-09B3A739D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4851" y="1681830"/>
              <a:ext cx="216807" cy="228666"/>
            </a:xfrm>
            <a:prstGeom prst="rect">
              <a:avLst/>
            </a:prstGeom>
            <a:solidFill>
              <a:srgbClr val="BE309C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11" name="Rectangle 56">
              <a:extLst>
                <a:ext uri="{FF2B5EF4-FFF2-40B4-BE49-F238E27FC236}">
                  <a16:creationId xmlns:a16="http://schemas.microsoft.com/office/drawing/2014/main" id="{E1EC1DB2-57FB-4B12-B729-AEEF3901C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4851" y="1681830"/>
              <a:ext cx="216807" cy="22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12" name="Rectangle 57">
              <a:extLst>
                <a:ext uri="{FF2B5EF4-FFF2-40B4-BE49-F238E27FC236}">
                  <a16:creationId xmlns:a16="http://schemas.microsoft.com/office/drawing/2014/main" id="{E3761326-D487-4E7B-A085-6D8E4595D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1659" y="1681830"/>
              <a:ext cx="221890" cy="228666"/>
            </a:xfrm>
            <a:prstGeom prst="rect">
              <a:avLst/>
            </a:prstGeom>
            <a:solidFill>
              <a:srgbClr val="7B25A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13" name="Rectangle 58">
              <a:extLst>
                <a:ext uri="{FF2B5EF4-FFF2-40B4-BE49-F238E27FC236}">
                  <a16:creationId xmlns:a16="http://schemas.microsoft.com/office/drawing/2014/main" id="{2BE2E35E-D976-45D7-8222-3A366BF5C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1659" y="1681830"/>
              <a:ext cx="221890" cy="22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14" name="Rectangle 59">
              <a:extLst>
                <a:ext uri="{FF2B5EF4-FFF2-40B4-BE49-F238E27FC236}">
                  <a16:creationId xmlns:a16="http://schemas.microsoft.com/office/drawing/2014/main" id="{5965F94D-245D-4B27-87DE-2883EF433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542" y="1942677"/>
              <a:ext cx="221890" cy="223584"/>
            </a:xfrm>
            <a:prstGeom prst="rect">
              <a:avLst/>
            </a:prstGeom>
            <a:solidFill>
              <a:srgbClr val="BE309C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15" name="Rectangle 60">
              <a:extLst>
                <a:ext uri="{FF2B5EF4-FFF2-40B4-BE49-F238E27FC236}">
                  <a16:creationId xmlns:a16="http://schemas.microsoft.com/office/drawing/2014/main" id="{118A943D-46C5-4F64-840D-F3224A222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542" y="1942677"/>
              <a:ext cx="221890" cy="22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16" name="Rectangle 61">
              <a:extLst>
                <a:ext uri="{FF2B5EF4-FFF2-40B4-BE49-F238E27FC236}">
                  <a16:creationId xmlns:a16="http://schemas.microsoft.com/office/drawing/2014/main" id="{7D5DE6D2-354C-4030-8A11-AEA1E3174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431" y="1942677"/>
              <a:ext cx="221890" cy="223584"/>
            </a:xfrm>
            <a:prstGeom prst="rect">
              <a:avLst/>
            </a:prstGeom>
            <a:solidFill>
              <a:srgbClr val="BE309C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17" name="Rectangle 62">
              <a:extLst>
                <a:ext uri="{FF2B5EF4-FFF2-40B4-BE49-F238E27FC236}">
                  <a16:creationId xmlns:a16="http://schemas.microsoft.com/office/drawing/2014/main" id="{23E569FA-4213-47F6-82DE-81A97FB23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431" y="1942677"/>
              <a:ext cx="221890" cy="22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18" name="Rectangle 63">
              <a:extLst>
                <a:ext uri="{FF2B5EF4-FFF2-40B4-BE49-F238E27FC236}">
                  <a16:creationId xmlns:a16="http://schemas.microsoft.com/office/drawing/2014/main" id="{D5FE31E7-4C84-434B-BFD9-1ACC24A93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320" y="1942677"/>
              <a:ext cx="216807" cy="223584"/>
            </a:xfrm>
            <a:prstGeom prst="rect">
              <a:avLst/>
            </a:prstGeom>
            <a:solidFill>
              <a:srgbClr val="BE309C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19" name="Rectangle 64">
              <a:extLst>
                <a:ext uri="{FF2B5EF4-FFF2-40B4-BE49-F238E27FC236}">
                  <a16:creationId xmlns:a16="http://schemas.microsoft.com/office/drawing/2014/main" id="{99771408-D245-4D1E-B48E-FEBC0ABA8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320" y="1942677"/>
              <a:ext cx="216807" cy="22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20" name="Rectangle 65">
              <a:extLst>
                <a:ext uri="{FF2B5EF4-FFF2-40B4-BE49-F238E27FC236}">
                  <a16:creationId xmlns:a16="http://schemas.microsoft.com/office/drawing/2014/main" id="{042C727F-E1CF-4682-8F6E-52595FB40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653" y="2198444"/>
              <a:ext cx="218502" cy="2286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21" name="Rectangle 66">
              <a:extLst>
                <a:ext uri="{FF2B5EF4-FFF2-40B4-BE49-F238E27FC236}">
                  <a16:creationId xmlns:a16="http://schemas.microsoft.com/office/drawing/2014/main" id="{51C213D3-D020-4608-A7D8-CCCC1312D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653" y="2198444"/>
              <a:ext cx="218502" cy="22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22" name="Rectangle 67">
              <a:extLst>
                <a:ext uri="{FF2B5EF4-FFF2-40B4-BE49-F238E27FC236}">
                  <a16:creationId xmlns:a16="http://schemas.microsoft.com/office/drawing/2014/main" id="{F61B9CD3-DCF6-4033-AA1F-0314F389B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154" y="2198444"/>
              <a:ext cx="220196" cy="228666"/>
            </a:xfrm>
            <a:prstGeom prst="rect">
              <a:avLst/>
            </a:prstGeom>
            <a:solidFill>
              <a:srgbClr val="FFB8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23" name="Rectangle 68">
              <a:extLst>
                <a:ext uri="{FF2B5EF4-FFF2-40B4-BE49-F238E27FC236}">
                  <a16:creationId xmlns:a16="http://schemas.microsoft.com/office/drawing/2014/main" id="{27D75555-2C11-4059-A486-F6361F56F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154" y="2198444"/>
              <a:ext cx="220196" cy="22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24" name="Rectangle 69">
              <a:extLst>
                <a:ext uri="{FF2B5EF4-FFF2-40B4-BE49-F238E27FC236}">
                  <a16:creationId xmlns:a16="http://schemas.microsoft.com/office/drawing/2014/main" id="{B5DA5A2C-6E87-468B-9690-0F57C62D8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349" y="2198444"/>
              <a:ext cx="221890" cy="22866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25" name="Rectangle 70">
              <a:extLst>
                <a:ext uri="{FF2B5EF4-FFF2-40B4-BE49-F238E27FC236}">
                  <a16:creationId xmlns:a16="http://schemas.microsoft.com/office/drawing/2014/main" id="{91504B89-32EF-4E35-BDE4-32FBDED4B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349" y="2198444"/>
              <a:ext cx="221890" cy="22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26" name="Rectangle 71">
              <a:extLst>
                <a:ext uri="{FF2B5EF4-FFF2-40B4-BE49-F238E27FC236}">
                  <a16:creationId xmlns:a16="http://schemas.microsoft.com/office/drawing/2014/main" id="{9F80CBCF-5211-44D2-BB6D-249F33F8F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653" y="2427109"/>
              <a:ext cx="218502" cy="23036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27" name="Rectangle 72">
              <a:extLst>
                <a:ext uri="{FF2B5EF4-FFF2-40B4-BE49-F238E27FC236}">
                  <a16:creationId xmlns:a16="http://schemas.microsoft.com/office/drawing/2014/main" id="{447C2738-D526-4EAA-9924-E67409069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653" y="2427109"/>
              <a:ext cx="218502" cy="230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28" name="Rectangle 73">
              <a:extLst>
                <a:ext uri="{FF2B5EF4-FFF2-40B4-BE49-F238E27FC236}">
                  <a16:creationId xmlns:a16="http://schemas.microsoft.com/office/drawing/2014/main" id="{944FB6EA-4CA9-42D4-A040-07F36B23E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154" y="2427109"/>
              <a:ext cx="220196" cy="230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29" name="Rectangle 74">
              <a:extLst>
                <a:ext uri="{FF2B5EF4-FFF2-40B4-BE49-F238E27FC236}">
                  <a16:creationId xmlns:a16="http://schemas.microsoft.com/office/drawing/2014/main" id="{A5F183AD-D324-4413-9AFB-660096EEF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154" y="2427109"/>
              <a:ext cx="220196" cy="230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30" name="Rectangle 75">
              <a:extLst>
                <a:ext uri="{FF2B5EF4-FFF2-40B4-BE49-F238E27FC236}">
                  <a16:creationId xmlns:a16="http://schemas.microsoft.com/office/drawing/2014/main" id="{3E5429CD-C7BA-4D45-A50E-EAE30D062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349" y="2427109"/>
              <a:ext cx="221890" cy="2303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31" name="Rectangle 76">
              <a:extLst>
                <a:ext uri="{FF2B5EF4-FFF2-40B4-BE49-F238E27FC236}">
                  <a16:creationId xmlns:a16="http://schemas.microsoft.com/office/drawing/2014/main" id="{B4D420D9-ADED-44C3-AC4B-756DFF2A7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349" y="2427109"/>
              <a:ext cx="221890" cy="230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32" name="Rectangle 77">
              <a:extLst>
                <a:ext uri="{FF2B5EF4-FFF2-40B4-BE49-F238E27FC236}">
                  <a16:creationId xmlns:a16="http://schemas.microsoft.com/office/drawing/2014/main" id="{D6AB69B2-F550-43FB-8A6C-7ADB4B0FB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542" y="2689650"/>
              <a:ext cx="221890" cy="223584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33" name="Rectangle 78">
              <a:extLst>
                <a:ext uri="{FF2B5EF4-FFF2-40B4-BE49-F238E27FC236}">
                  <a16:creationId xmlns:a16="http://schemas.microsoft.com/office/drawing/2014/main" id="{67D92DE7-03E2-44D1-B1C8-86AC5896F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542" y="2689650"/>
              <a:ext cx="221890" cy="22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34" name="Rectangle 79">
              <a:extLst>
                <a:ext uri="{FF2B5EF4-FFF2-40B4-BE49-F238E27FC236}">
                  <a16:creationId xmlns:a16="http://schemas.microsoft.com/office/drawing/2014/main" id="{B914C32B-27D3-4595-8E8F-86AB5C277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431" y="2689650"/>
              <a:ext cx="221890" cy="223584"/>
            </a:xfrm>
            <a:prstGeom prst="rect">
              <a:avLst/>
            </a:prstGeom>
            <a:solidFill>
              <a:srgbClr val="178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35" name="Rectangle 80">
              <a:extLst>
                <a:ext uri="{FF2B5EF4-FFF2-40B4-BE49-F238E27FC236}">
                  <a16:creationId xmlns:a16="http://schemas.microsoft.com/office/drawing/2014/main" id="{10D863EF-24D6-4EBC-8667-978DAC220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431" y="2689650"/>
              <a:ext cx="221890" cy="22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36" name="Rectangle 81">
              <a:extLst>
                <a:ext uri="{FF2B5EF4-FFF2-40B4-BE49-F238E27FC236}">
                  <a16:creationId xmlns:a16="http://schemas.microsoft.com/office/drawing/2014/main" id="{E98FDC83-DBE2-46EA-BC22-22BF3D29E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320" y="2689650"/>
              <a:ext cx="216807" cy="223584"/>
            </a:xfrm>
            <a:prstGeom prst="rect">
              <a:avLst/>
            </a:prstGeom>
            <a:solidFill>
              <a:srgbClr val="1783B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37" name="Rectangle 82">
              <a:extLst>
                <a:ext uri="{FF2B5EF4-FFF2-40B4-BE49-F238E27FC236}">
                  <a16:creationId xmlns:a16="http://schemas.microsoft.com/office/drawing/2014/main" id="{9A981754-50AC-4EA8-9BB5-95721F9C9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320" y="2689650"/>
              <a:ext cx="216807" cy="22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38" name="Rectangle 83">
              <a:extLst>
                <a:ext uri="{FF2B5EF4-FFF2-40B4-BE49-F238E27FC236}">
                  <a16:creationId xmlns:a16="http://schemas.microsoft.com/office/drawing/2014/main" id="{1F4E7A28-7A67-423D-94DD-FB2004BAB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542" y="2945417"/>
              <a:ext cx="221890" cy="228666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39" name="Rectangle 84">
              <a:extLst>
                <a:ext uri="{FF2B5EF4-FFF2-40B4-BE49-F238E27FC236}">
                  <a16:creationId xmlns:a16="http://schemas.microsoft.com/office/drawing/2014/main" id="{37CBA176-3BFF-4C87-8C07-935A0B3B4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542" y="2945417"/>
              <a:ext cx="221890" cy="22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40" name="Rectangle 85">
              <a:extLst>
                <a:ext uri="{FF2B5EF4-FFF2-40B4-BE49-F238E27FC236}">
                  <a16:creationId xmlns:a16="http://schemas.microsoft.com/office/drawing/2014/main" id="{C4491EAC-A90B-4B69-9CB2-C0B9987DA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431" y="2945417"/>
              <a:ext cx="221890" cy="228666"/>
            </a:xfrm>
            <a:prstGeom prst="rect">
              <a:avLst/>
            </a:prstGeom>
            <a:solidFill>
              <a:srgbClr val="1783B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41" name="Rectangle 86">
              <a:extLst>
                <a:ext uri="{FF2B5EF4-FFF2-40B4-BE49-F238E27FC236}">
                  <a16:creationId xmlns:a16="http://schemas.microsoft.com/office/drawing/2014/main" id="{7F4404C4-F7A6-40F4-877F-613091B51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431" y="2945417"/>
              <a:ext cx="221890" cy="22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42" name="Rectangle 87">
              <a:extLst>
                <a:ext uri="{FF2B5EF4-FFF2-40B4-BE49-F238E27FC236}">
                  <a16:creationId xmlns:a16="http://schemas.microsoft.com/office/drawing/2014/main" id="{5D6799DF-9804-4550-A266-4801DE5E9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320" y="2945417"/>
              <a:ext cx="216807" cy="228666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43" name="Rectangle 88">
              <a:extLst>
                <a:ext uri="{FF2B5EF4-FFF2-40B4-BE49-F238E27FC236}">
                  <a16:creationId xmlns:a16="http://schemas.microsoft.com/office/drawing/2014/main" id="{9FB7ED86-211E-4FE0-8DCA-92F0BA035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320" y="2945417"/>
              <a:ext cx="216807" cy="22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44" name="Rectangle 89">
              <a:extLst>
                <a:ext uri="{FF2B5EF4-FFF2-40B4-BE49-F238E27FC236}">
                  <a16:creationId xmlns:a16="http://schemas.microsoft.com/office/drawing/2014/main" id="{873A0EDF-5DF8-4269-B719-CD4AF4E5B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542" y="3174083"/>
              <a:ext cx="221890" cy="228666"/>
            </a:xfrm>
            <a:prstGeom prst="rect">
              <a:avLst/>
            </a:prstGeom>
            <a:solidFill>
              <a:srgbClr val="1783B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45" name="Rectangle 90">
              <a:extLst>
                <a:ext uri="{FF2B5EF4-FFF2-40B4-BE49-F238E27FC236}">
                  <a16:creationId xmlns:a16="http://schemas.microsoft.com/office/drawing/2014/main" id="{AF11BA31-0378-4180-A001-987E5CD0B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542" y="3174083"/>
              <a:ext cx="221890" cy="22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46" name="Rectangle 91">
              <a:extLst>
                <a:ext uri="{FF2B5EF4-FFF2-40B4-BE49-F238E27FC236}">
                  <a16:creationId xmlns:a16="http://schemas.microsoft.com/office/drawing/2014/main" id="{1E70683D-C839-40E4-BAA4-F7101D605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431" y="3174083"/>
              <a:ext cx="221890" cy="228666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47" name="Rectangle 92">
              <a:extLst>
                <a:ext uri="{FF2B5EF4-FFF2-40B4-BE49-F238E27FC236}">
                  <a16:creationId xmlns:a16="http://schemas.microsoft.com/office/drawing/2014/main" id="{3D69DFD2-0398-469E-8648-C09DCCF0E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431" y="3174083"/>
              <a:ext cx="221890" cy="22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48" name="Rectangle 93">
              <a:extLst>
                <a:ext uri="{FF2B5EF4-FFF2-40B4-BE49-F238E27FC236}">
                  <a16:creationId xmlns:a16="http://schemas.microsoft.com/office/drawing/2014/main" id="{79A2DA29-53C5-44F0-9201-D0BD2BEAF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320" y="3174083"/>
              <a:ext cx="216807" cy="228666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49" name="Rectangle 94">
              <a:extLst>
                <a:ext uri="{FF2B5EF4-FFF2-40B4-BE49-F238E27FC236}">
                  <a16:creationId xmlns:a16="http://schemas.microsoft.com/office/drawing/2014/main" id="{5B4270E2-F53F-407A-BFD6-7954CFBE2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320" y="3174083"/>
              <a:ext cx="216807" cy="22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50" name="Rectangle 95">
              <a:extLst>
                <a:ext uri="{FF2B5EF4-FFF2-40B4-BE49-F238E27FC236}">
                  <a16:creationId xmlns:a16="http://schemas.microsoft.com/office/drawing/2014/main" id="{21D8E1B2-3663-4CDE-BB2F-FC9160A57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542" y="3434931"/>
              <a:ext cx="221890" cy="228666"/>
            </a:xfrm>
            <a:prstGeom prst="rect">
              <a:avLst/>
            </a:prstGeom>
            <a:solidFill>
              <a:srgbClr val="1783B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51" name="Rectangle 96">
              <a:extLst>
                <a:ext uri="{FF2B5EF4-FFF2-40B4-BE49-F238E27FC236}">
                  <a16:creationId xmlns:a16="http://schemas.microsoft.com/office/drawing/2014/main" id="{79091CC0-351A-4C97-A69B-FABC4A1EB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542" y="3434931"/>
              <a:ext cx="221890" cy="22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52" name="Rectangle 97">
              <a:extLst>
                <a:ext uri="{FF2B5EF4-FFF2-40B4-BE49-F238E27FC236}">
                  <a16:creationId xmlns:a16="http://schemas.microsoft.com/office/drawing/2014/main" id="{BC794627-C82F-44C8-8D7C-3E4AB28F9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431" y="3434931"/>
              <a:ext cx="221890" cy="228666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53" name="Rectangle 98">
              <a:extLst>
                <a:ext uri="{FF2B5EF4-FFF2-40B4-BE49-F238E27FC236}">
                  <a16:creationId xmlns:a16="http://schemas.microsoft.com/office/drawing/2014/main" id="{081BC78E-4EB9-4556-91CD-EDE9177E9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431" y="3434931"/>
              <a:ext cx="221890" cy="22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54" name="Rectangle 99">
              <a:extLst>
                <a:ext uri="{FF2B5EF4-FFF2-40B4-BE49-F238E27FC236}">
                  <a16:creationId xmlns:a16="http://schemas.microsoft.com/office/drawing/2014/main" id="{256EA966-A7E1-4902-9C01-EB13E6BB9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320" y="3434931"/>
              <a:ext cx="216807" cy="228666"/>
            </a:xfrm>
            <a:prstGeom prst="rect">
              <a:avLst/>
            </a:prstGeom>
            <a:solidFill>
              <a:srgbClr val="1783B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55" name="Rectangle 100">
              <a:extLst>
                <a:ext uri="{FF2B5EF4-FFF2-40B4-BE49-F238E27FC236}">
                  <a16:creationId xmlns:a16="http://schemas.microsoft.com/office/drawing/2014/main" id="{ABE29343-A4BE-45B3-9874-DB66A306B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320" y="3434931"/>
              <a:ext cx="216807" cy="22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56" name="Rectangle 101">
              <a:extLst>
                <a:ext uri="{FF2B5EF4-FFF2-40B4-BE49-F238E27FC236}">
                  <a16:creationId xmlns:a16="http://schemas.microsoft.com/office/drawing/2014/main" id="{FF765B0A-BAF8-4D1C-A538-6634EF69E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542" y="3692391"/>
              <a:ext cx="221890" cy="228666"/>
            </a:xfrm>
            <a:prstGeom prst="rect">
              <a:avLst/>
            </a:prstGeom>
            <a:solidFill>
              <a:srgbClr val="E8707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57" name="Rectangle 102">
              <a:extLst>
                <a:ext uri="{FF2B5EF4-FFF2-40B4-BE49-F238E27FC236}">
                  <a16:creationId xmlns:a16="http://schemas.microsoft.com/office/drawing/2014/main" id="{5C4E0D31-00D6-4235-AE06-1002B7D46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542" y="3692391"/>
              <a:ext cx="221890" cy="22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58" name="Rectangle 103">
              <a:extLst>
                <a:ext uri="{FF2B5EF4-FFF2-40B4-BE49-F238E27FC236}">
                  <a16:creationId xmlns:a16="http://schemas.microsoft.com/office/drawing/2014/main" id="{50D2E7F4-6E56-4328-B46B-ED83CCE8B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431" y="3692391"/>
              <a:ext cx="221890" cy="22866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59" name="Rectangle 104">
              <a:extLst>
                <a:ext uri="{FF2B5EF4-FFF2-40B4-BE49-F238E27FC236}">
                  <a16:creationId xmlns:a16="http://schemas.microsoft.com/office/drawing/2014/main" id="{3B36AE01-C17F-4610-B1F0-5ABCBFA4F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431" y="3692391"/>
              <a:ext cx="221890" cy="22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60" name="Rectangle 105">
              <a:extLst>
                <a:ext uri="{FF2B5EF4-FFF2-40B4-BE49-F238E27FC236}">
                  <a16:creationId xmlns:a16="http://schemas.microsoft.com/office/drawing/2014/main" id="{33E93E8D-B9C1-4086-9994-C5D3FAEBA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320" y="3692391"/>
              <a:ext cx="216807" cy="228666"/>
            </a:xfrm>
            <a:prstGeom prst="rect">
              <a:avLst/>
            </a:prstGeom>
            <a:solidFill>
              <a:srgbClr val="E8707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61" name="Rectangle 106">
              <a:extLst>
                <a:ext uri="{FF2B5EF4-FFF2-40B4-BE49-F238E27FC236}">
                  <a16:creationId xmlns:a16="http://schemas.microsoft.com/office/drawing/2014/main" id="{5F0A3818-3641-4B21-BABF-4A7991BF5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320" y="3692391"/>
              <a:ext cx="216807" cy="22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62" name="Rectangle 107">
              <a:extLst>
                <a:ext uri="{FF2B5EF4-FFF2-40B4-BE49-F238E27FC236}">
                  <a16:creationId xmlns:a16="http://schemas.microsoft.com/office/drawing/2014/main" id="{F97CC5C0-47AD-4773-ACB6-F6B39F4B7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542" y="3921056"/>
              <a:ext cx="221890" cy="228666"/>
            </a:xfrm>
            <a:prstGeom prst="rect">
              <a:avLst/>
            </a:prstGeom>
            <a:solidFill>
              <a:srgbClr val="E8707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63" name="Rectangle 108">
              <a:extLst>
                <a:ext uri="{FF2B5EF4-FFF2-40B4-BE49-F238E27FC236}">
                  <a16:creationId xmlns:a16="http://schemas.microsoft.com/office/drawing/2014/main" id="{EEC1A667-D2D4-45C5-814D-634BF2E2B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542" y="3921056"/>
              <a:ext cx="221890" cy="22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64" name="Rectangle 109">
              <a:extLst>
                <a:ext uri="{FF2B5EF4-FFF2-40B4-BE49-F238E27FC236}">
                  <a16:creationId xmlns:a16="http://schemas.microsoft.com/office/drawing/2014/main" id="{60C0A2BE-E2F3-4053-A3C7-9E62525C1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431" y="3921056"/>
              <a:ext cx="221890" cy="228666"/>
            </a:xfrm>
            <a:prstGeom prst="rect">
              <a:avLst/>
            </a:prstGeom>
            <a:solidFill>
              <a:srgbClr val="E8707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65" name="Rectangle 110">
              <a:extLst>
                <a:ext uri="{FF2B5EF4-FFF2-40B4-BE49-F238E27FC236}">
                  <a16:creationId xmlns:a16="http://schemas.microsoft.com/office/drawing/2014/main" id="{D39D4984-A970-4603-BA59-62AB91629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431" y="3921056"/>
              <a:ext cx="221890" cy="22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66" name="Rectangle 111">
              <a:extLst>
                <a:ext uri="{FF2B5EF4-FFF2-40B4-BE49-F238E27FC236}">
                  <a16:creationId xmlns:a16="http://schemas.microsoft.com/office/drawing/2014/main" id="{76B1FDD6-811D-43B0-A12D-CE4CEC7DE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320" y="3921056"/>
              <a:ext cx="216807" cy="22866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67" name="Rectangle 112">
              <a:extLst>
                <a:ext uri="{FF2B5EF4-FFF2-40B4-BE49-F238E27FC236}">
                  <a16:creationId xmlns:a16="http://schemas.microsoft.com/office/drawing/2014/main" id="{D2432D22-2E52-4A87-A8B0-67B69FE26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320" y="3921056"/>
              <a:ext cx="216807" cy="22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68" name="Freeform 113">
              <a:extLst>
                <a:ext uri="{FF2B5EF4-FFF2-40B4-BE49-F238E27FC236}">
                  <a16:creationId xmlns:a16="http://schemas.microsoft.com/office/drawing/2014/main" id="{6FB67181-7EA6-44BB-B376-B09021608961}"/>
                </a:ext>
              </a:extLst>
            </p:cNvPr>
            <p:cNvSpPr/>
            <p:nvPr/>
          </p:nvSpPr>
          <p:spPr bwMode="auto">
            <a:xfrm>
              <a:off x="1569542" y="4178516"/>
              <a:ext cx="221890" cy="228666"/>
            </a:xfrm>
            <a:custGeom>
              <a:avLst/>
              <a:gdLst>
                <a:gd name="T0" fmla="*/ 0 w 131"/>
                <a:gd name="T1" fmla="*/ 0 h 135"/>
                <a:gd name="T2" fmla="*/ 131 w 131"/>
                <a:gd name="T3" fmla="*/ 135 h 135"/>
                <a:gd name="T4" fmla="*/ 131 w 131"/>
                <a:gd name="T5" fmla="*/ 0 h 135"/>
                <a:gd name="T6" fmla="*/ 0 w 131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35">
                  <a:moveTo>
                    <a:pt x="0" y="0"/>
                  </a:moveTo>
                  <a:lnTo>
                    <a:pt x="131" y="135"/>
                  </a:lnTo>
                  <a:lnTo>
                    <a:pt x="1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707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69" name="Freeform 114">
              <a:extLst>
                <a:ext uri="{FF2B5EF4-FFF2-40B4-BE49-F238E27FC236}">
                  <a16:creationId xmlns:a16="http://schemas.microsoft.com/office/drawing/2014/main" id="{EC8A7C42-CCD5-4DFE-8EA1-0EA93F70210E}"/>
                </a:ext>
              </a:extLst>
            </p:cNvPr>
            <p:cNvSpPr/>
            <p:nvPr/>
          </p:nvSpPr>
          <p:spPr bwMode="auto">
            <a:xfrm>
              <a:off x="1569542" y="4178516"/>
              <a:ext cx="221890" cy="228666"/>
            </a:xfrm>
            <a:custGeom>
              <a:avLst/>
              <a:gdLst>
                <a:gd name="T0" fmla="*/ 0 w 131"/>
                <a:gd name="T1" fmla="*/ 0 h 135"/>
                <a:gd name="T2" fmla="*/ 131 w 131"/>
                <a:gd name="T3" fmla="*/ 135 h 135"/>
                <a:gd name="T4" fmla="*/ 131 w 131"/>
                <a:gd name="T5" fmla="*/ 0 h 135"/>
                <a:gd name="T6" fmla="*/ 0 w 131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35">
                  <a:moveTo>
                    <a:pt x="0" y="0"/>
                  </a:moveTo>
                  <a:lnTo>
                    <a:pt x="131" y="135"/>
                  </a:ln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70" name="Rectangle 115">
              <a:extLst>
                <a:ext uri="{FF2B5EF4-FFF2-40B4-BE49-F238E27FC236}">
                  <a16:creationId xmlns:a16="http://schemas.microsoft.com/office/drawing/2014/main" id="{AE73CC63-F6BB-4288-AF37-33117085F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431" y="4178516"/>
              <a:ext cx="221890" cy="228666"/>
            </a:xfrm>
            <a:prstGeom prst="rect">
              <a:avLst/>
            </a:prstGeom>
            <a:solidFill>
              <a:srgbClr val="E8707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71" name="Rectangle 116">
              <a:extLst>
                <a:ext uri="{FF2B5EF4-FFF2-40B4-BE49-F238E27FC236}">
                  <a16:creationId xmlns:a16="http://schemas.microsoft.com/office/drawing/2014/main" id="{F5E361AD-9629-491E-A13E-A09517B63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431" y="4178516"/>
              <a:ext cx="221890" cy="22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72" name="Freeform 117">
              <a:extLst>
                <a:ext uri="{FF2B5EF4-FFF2-40B4-BE49-F238E27FC236}">
                  <a16:creationId xmlns:a16="http://schemas.microsoft.com/office/drawing/2014/main" id="{AEAE4D22-C0A1-421E-ACBB-917BF08A93A9}"/>
                </a:ext>
              </a:extLst>
            </p:cNvPr>
            <p:cNvSpPr/>
            <p:nvPr/>
          </p:nvSpPr>
          <p:spPr bwMode="auto">
            <a:xfrm>
              <a:off x="2013320" y="4178516"/>
              <a:ext cx="216807" cy="228666"/>
            </a:xfrm>
            <a:custGeom>
              <a:avLst/>
              <a:gdLst>
                <a:gd name="T0" fmla="*/ 0 w 128"/>
                <a:gd name="T1" fmla="*/ 0 h 135"/>
                <a:gd name="T2" fmla="*/ 0 w 128"/>
                <a:gd name="T3" fmla="*/ 135 h 135"/>
                <a:gd name="T4" fmla="*/ 128 w 128"/>
                <a:gd name="T5" fmla="*/ 0 h 135"/>
                <a:gd name="T6" fmla="*/ 0 w 12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35">
                  <a:moveTo>
                    <a:pt x="0" y="0"/>
                  </a:moveTo>
                  <a:lnTo>
                    <a:pt x="0" y="135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73" name="Freeform 118">
              <a:extLst>
                <a:ext uri="{FF2B5EF4-FFF2-40B4-BE49-F238E27FC236}">
                  <a16:creationId xmlns:a16="http://schemas.microsoft.com/office/drawing/2014/main" id="{58C08B97-D002-4981-A78F-267866B373CB}"/>
                </a:ext>
              </a:extLst>
            </p:cNvPr>
            <p:cNvSpPr/>
            <p:nvPr/>
          </p:nvSpPr>
          <p:spPr bwMode="auto">
            <a:xfrm>
              <a:off x="2013320" y="4178516"/>
              <a:ext cx="216807" cy="228666"/>
            </a:xfrm>
            <a:custGeom>
              <a:avLst/>
              <a:gdLst>
                <a:gd name="T0" fmla="*/ 0 w 128"/>
                <a:gd name="T1" fmla="*/ 0 h 135"/>
                <a:gd name="T2" fmla="*/ 0 w 128"/>
                <a:gd name="T3" fmla="*/ 135 h 135"/>
                <a:gd name="T4" fmla="*/ 128 w 128"/>
                <a:gd name="T5" fmla="*/ 0 h 135"/>
                <a:gd name="T6" fmla="*/ 0 w 12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35">
                  <a:moveTo>
                    <a:pt x="0" y="0"/>
                  </a:moveTo>
                  <a:lnTo>
                    <a:pt x="0" y="135"/>
                  </a:lnTo>
                  <a:lnTo>
                    <a:pt x="12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74" name="Freeform 119">
              <a:extLst>
                <a:ext uri="{FF2B5EF4-FFF2-40B4-BE49-F238E27FC236}">
                  <a16:creationId xmlns:a16="http://schemas.microsoft.com/office/drawing/2014/main" id="{3F14491A-E4E6-4B56-B925-C5E71E1649C1}"/>
                </a:ext>
              </a:extLst>
            </p:cNvPr>
            <p:cNvSpPr/>
            <p:nvPr/>
          </p:nvSpPr>
          <p:spPr bwMode="auto">
            <a:xfrm>
              <a:off x="1791431" y="4407182"/>
              <a:ext cx="221890" cy="111792"/>
            </a:xfrm>
            <a:custGeom>
              <a:avLst/>
              <a:gdLst>
                <a:gd name="T0" fmla="*/ 64 w 131"/>
                <a:gd name="T1" fmla="*/ 0 h 66"/>
                <a:gd name="T2" fmla="*/ 0 w 131"/>
                <a:gd name="T3" fmla="*/ 0 h 66"/>
                <a:gd name="T4" fmla="*/ 64 w 131"/>
                <a:gd name="T5" fmla="*/ 66 h 66"/>
                <a:gd name="T6" fmla="*/ 131 w 131"/>
                <a:gd name="T7" fmla="*/ 0 h 66"/>
                <a:gd name="T8" fmla="*/ 64 w 131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66">
                  <a:moveTo>
                    <a:pt x="64" y="0"/>
                  </a:moveTo>
                  <a:lnTo>
                    <a:pt x="0" y="0"/>
                  </a:lnTo>
                  <a:lnTo>
                    <a:pt x="64" y="66"/>
                  </a:lnTo>
                  <a:lnTo>
                    <a:pt x="131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75" name="Freeform 120">
              <a:extLst>
                <a:ext uri="{FF2B5EF4-FFF2-40B4-BE49-F238E27FC236}">
                  <a16:creationId xmlns:a16="http://schemas.microsoft.com/office/drawing/2014/main" id="{56701202-B2DD-4D0F-8EE2-A8FADF9198B8}"/>
                </a:ext>
              </a:extLst>
            </p:cNvPr>
            <p:cNvSpPr/>
            <p:nvPr/>
          </p:nvSpPr>
          <p:spPr bwMode="auto">
            <a:xfrm>
              <a:off x="1791431" y="4178516"/>
              <a:ext cx="221890" cy="228666"/>
            </a:xfrm>
            <a:custGeom>
              <a:avLst/>
              <a:gdLst>
                <a:gd name="T0" fmla="*/ 131 w 131"/>
                <a:gd name="T1" fmla="*/ 0 h 135"/>
                <a:gd name="T2" fmla="*/ 0 w 131"/>
                <a:gd name="T3" fmla="*/ 0 h 135"/>
                <a:gd name="T4" fmla="*/ 0 w 131"/>
                <a:gd name="T5" fmla="*/ 135 h 135"/>
                <a:gd name="T6" fmla="*/ 131 w 131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35">
                  <a:moveTo>
                    <a:pt x="131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76" name="Freeform 121">
              <a:extLst>
                <a:ext uri="{FF2B5EF4-FFF2-40B4-BE49-F238E27FC236}">
                  <a16:creationId xmlns:a16="http://schemas.microsoft.com/office/drawing/2014/main" id="{C3CC7FFC-0699-4BF0-A780-2305B2FEB942}"/>
                </a:ext>
              </a:extLst>
            </p:cNvPr>
            <p:cNvSpPr/>
            <p:nvPr/>
          </p:nvSpPr>
          <p:spPr bwMode="auto">
            <a:xfrm>
              <a:off x="1791431" y="4178516"/>
              <a:ext cx="221890" cy="228666"/>
            </a:xfrm>
            <a:custGeom>
              <a:avLst/>
              <a:gdLst>
                <a:gd name="T0" fmla="*/ 131 w 131"/>
                <a:gd name="T1" fmla="*/ 0 h 135"/>
                <a:gd name="T2" fmla="*/ 0 w 131"/>
                <a:gd name="T3" fmla="*/ 0 h 135"/>
                <a:gd name="T4" fmla="*/ 0 w 131"/>
                <a:gd name="T5" fmla="*/ 135 h 135"/>
                <a:gd name="T6" fmla="*/ 131 w 131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35">
                  <a:moveTo>
                    <a:pt x="131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1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77" name="Freeform 122">
              <a:extLst>
                <a:ext uri="{FF2B5EF4-FFF2-40B4-BE49-F238E27FC236}">
                  <a16:creationId xmlns:a16="http://schemas.microsoft.com/office/drawing/2014/main" id="{70169637-77CA-4E5D-B8F9-EFA93550E259}"/>
                </a:ext>
              </a:extLst>
            </p:cNvPr>
            <p:cNvSpPr/>
            <p:nvPr/>
          </p:nvSpPr>
          <p:spPr bwMode="auto">
            <a:xfrm>
              <a:off x="2221659" y="1453164"/>
              <a:ext cx="221890" cy="228666"/>
            </a:xfrm>
            <a:custGeom>
              <a:avLst/>
              <a:gdLst>
                <a:gd name="T0" fmla="*/ 0 w 131"/>
                <a:gd name="T1" fmla="*/ 0 h 135"/>
                <a:gd name="T2" fmla="*/ 0 w 131"/>
                <a:gd name="T3" fmla="*/ 0 h 135"/>
                <a:gd name="T4" fmla="*/ 0 w 131"/>
                <a:gd name="T5" fmla="*/ 135 h 135"/>
                <a:gd name="T6" fmla="*/ 0 w 131"/>
                <a:gd name="T7" fmla="*/ 135 h 135"/>
                <a:gd name="T8" fmla="*/ 131 w 131"/>
                <a:gd name="T9" fmla="*/ 135 h 135"/>
                <a:gd name="T10" fmla="*/ 0 w 131"/>
                <a:gd name="T1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135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131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309C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78" name="Freeform 123">
              <a:extLst>
                <a:ext uri="{FF2B5EF4-FFF2-40B4-BE49-F238E27FC236}">
                  <a16:creationId xmlns:a16="http://schemas.microsoft.com/office/drawing/2014/main" id="{C9AC5515-93C5-46D1-BB81-6A460DD532DF}"/>
                </a:ext>
              </a:extLst>
            </p:cNvPr>
            <p:cNvSpPr/>
            <p:nvPr/>
          </p:nvSpPr>
          <p:spPr bwMode="auto">
            <a:xfrm>
              <a:off x="2221659" y="1453164"/>
              <a:ext cx="221890" cy="228666"/>
            </a:xfrm>
            <a:custGeom>
              <a:avLst/>
              <a:gdLst>
                <a:gd name="T0" fmla="*/ 0 w 131"/>
                <a:gd name="T1" fmla="*/ 0 h 135"/>
                <a:gd name="T2" fmla="*/ 0 w 131"/>
                <a:gd name="T3" fmla="*/ 0 h 135"/>
                <a:gd name="T4" fmla="*/ 0 w 131"/>
                <a:gd name="T5" fmla="*/ 135 h 135"/>
                <a:gd name="T6" fmla="*/ 0 w 131"/>
                <a:gd name="T7" fmla="*/ 135 h 135"/>
                <a:gd name="T8" fmla="*/ 131 w 131"/>
                <a:gd name="T9" fmla="*/ 135 h 135"/>
                <a:gd name="T10" fmla="*/ 0 w 131"/>
                <a:gd name="T1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135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131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79" name="Freeform 124">
              <a:extLst>
                <a:ext uri="{FF2B5EF4-FFF2-40B4-BE49-F238E27FC236}">
                  <a16:creationId xmlns:a16="http://schemas.microsoft.com/office/drawing/2014/main" id="{2B873CBD-5593-4C52-B560-920AA95009D6}"/>
                </a:ext>
              </a:extLst>
            </p:cNvPr>
            <p:cNvSpPr/>
            <p:nvPr/>
          </p:nvSpPr>
          <p:spPr bwMode="auto">
            <a:xfrm>
              <a:off x="2221659" y="1681830"/>
              <a:ext cx="221890" cy="228666"/>
            </a:xfrm>
            <a:custGeom>
              <a:avLst/>
              <a:gdLst>
                <a:gd name="T0" fmla="*/ 0 w 131"/>
                <a:gd name="T1" fmla="*/ 0 h 135"/>
                <a:gd name="T2" fmla="*/ 0 w 131"/>
                <a:gd name="T3" fmla="*/ 0 h 135"/>
                <a:gd name="T4" fmla="*/ 0 w 131"/>
                <a:gd name="T5" fmla="*/ 135 h 135"/>
                <a:gd name="T6" fmla="*/ 131 w 131"/>
                <a:gd name="T7" fmla="*/ 135 h 135"/>
                <a:gd name="T8" fmla="*/ 0 w 131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5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131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309C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80" name="Freeform 125">
              <a:extLst>
                <a:ext uri="{FF2B5EF4-FFF2-40B4-BE49-F238E27FC236}">
                  <a16:creationId xmlns:a16="http://schemas.microsoft.com/office/drawing/2014/main" id="{53F683C5-CF50-451E-9AC6-876523C2D358}"/>
                </a:ext>
              </a:extLst>
            </p:cNvPr>
            <p:cNvSpPr/>
            <p:nvPr/>
          </p:nvSpPr>
          <p:spPr bwMode="auto">
            <a:xfrm>
              <a:off x="2221659" y="1681830"/>
              <a:ext cx="221890" cy="228666"/>
            </a:xfrm>
            <a:custGeom>
              <a:avLst/>
              <a:gdLst>
                <a:gd name="T0" fmla="*/ 0 w 131"/>
                <a:gd name="T1" fmla="*/ 0 h 135"/>
                <a:gd name="T2" fmla="*/ 0 w 131"/>
                <a:gd name="T3" fmla="*/ 0 h 135"/>
                <a:gd name="T4" fmla="*/ 0 w 131"/>
                <a:gd name="T5" fmla="*/ 135 h 135"/>
                <a:gd name="T6" fmla="*/ 131 w 131"/>
                <a:gd name="T7" fmla="*/ 135 h 135"/>
                <a:gd name="T8" fmla="*/ 0 w 131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5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131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81" name="Rectangle 126">
              <a:extLst>
                <a:ext uri="{FF2B5EF4-FFF2-40B4-BE49-F238E27FC236}">
                  <a16:creationId xmlns:a16="http://schemas.microsoft.com/office/drawing/2014/main" id="{61E44722-6FAC-4661-A37F-AB90C005A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1659" y="1681831"/>
              <a:ext cx="1694" cy="1694"/>
            </a:xfrm>
            <a:prstGeom prst="rect">
              <a:avLst/>
            </a:prstGeom>
            <a:solidFill>
              <a:srgbClr val="AAC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82" name="Freeform 127">
              <a:extLst>
                <a:ext uri="{FF2B5EF4-FFF2-40B4-BE49-F238E27FC236}">
                  <a16:creationId xmlns:a16="http://schemas.microsoft.com/office/drawing/2014/main" id="{24B49287-21F1-465E-8292-4BDBA1695F5B}"/>
                </a:ext>
              </a:extLst>
            </p:cNvPr>
            <p:cNvSpPr/>
            <p:nvPr/>
          </p:nvSpPr>
          <p:spPr bwMode="auto">
            <a:xfrm>
              <a:off x="2221658" y="16818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83" name="Rectangle 128">
              <a:extLst>
                <a:ext uri="{FF2B5EF4-FFF2-40B4-BE49-F238E27FC236}">
                  <a16:creationId xmlns:a16="http://schemas.microsoft.com/office/drawing/2014/main" id="{5F6A29DE-3AD1-4F82-8757-B8DCAB3E6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349" y="2198444"/>
              <a:ext cx="221890" cy="1694"/>
            </a:xfrm>
            <a:prstGeom prst="rect">
              <a:avLst/>
            </a:prstGeom>
            <a:solidFill>
              <a:srgbClr val="F7E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84" name="Rectangle 129">
              <a:extLst>
                <a:ext uri="{FF2B5EF4-FFF2-40B4-BE49-F238E27FC236}">
                  <a16:creationId xmlns:a16="http://schemas.microsoft.com/office/drawing/2014/main" id="{61AA79BC-ECD2-454F-8512-207EAEA89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349" y="2198444"/>
              <a:ext cx="221890" cy="1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85" name="Freeform 130">
              <a:extLst>
                <a:ext uri="{FF2B5EF4-FFF2-40B4-BE49-F238E27FC236}">
                  <a16:creationId xmlns:a16="http://schemas.microsoft.com/office/drawing/2014/main" id="{42609703-8E21-435B-9234-C45C1649D8BB}"/>
                </a:ext>
              </a:extLst>
            </p:cNvPr>
            <p:cNvSpPr/>
            <p:nvPr/>
          </p:nvSpPr>
          <p:spPr bwMode="auto">
            <a:xfrm>
              <a:off x="1786349" y="2198444"/>
              <a:ext cx="221890" cy="228666"/>
            </a:xfrm>
            <a:custGeom>
              <a:avLst/>
              <a:gdLst>
                <a:gd name="T0" fmla="*/ 131 w 131"/>
                <a:gd name="T1" fmla="*/ 0 h 135"/>
                <a:gd name="T2" fmla="*/ 0 w 131"/>
                <a:gd name="T3" fmla="*/ 0 h 135"/>
                <a:gd name="T4" fmla="*/ 0 w 131"/>
                <a:gd name="T5" fmla="*/ 135 h 135"/>
                <a:gd name="T6" fmla="*/ 131 w 131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35">
                  <a:moveTo>
                    <a:pt x="131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B8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86" name="Freeform 131">
              <a:extLst>
                <a:ext uri="{FF2B5EF4-FFF2-40B4-BE49-F238E27FC236}">
                  <a16:creationId xmlns:a16="http://schemas.microsoft.com/office/drawing/2014/main" id="{4862E67D-FA96-4B6B-B3F0-6B57E0E001DE}"/>
                </a:ext>
              </a:extLst>
            </p:cNvPr>
            <p:cNvSpPr/>
            <p:nvPr/>
          </p:nvSpPr>
          <p:spPr bwMode="auto">
            <a:xfrm>
              <a:off x="1786349" y="2198444"/>
              <a:ext cx="221890" cy="228666"/>
            </a:xfrm>
            <a:custGeom>
              <a:avLst/>
              <a:gdLst>
                <a:gd name="T0" fmla="*/ 131 w 131"/>
                <a:gd name="T1" fmla="*/ 0 h 135"/>
                <a:gd name="T2" fmla="*/ 0 w 131"/>
                <a:gd name="T3" fmla="*/ 0 h 135"/>
                <a:gd name="T4" fmla="*/ 0 w 131"/>
                <a:gd name="T5" fmla="*/ 135 h 135"/>
                <a:gd name="T6" fmla="*/ 131 w 131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35">
                  <a:moveTo>
                    <a:pt x="131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1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87" name="Freeform 132">
              <a:extLst>
                <a:ext uri="{FF2B5EF4-FFF2-40B4-BE49-F238E27FC236}">
                  <a16:creationId xmlns:a16="http://schemas.microsoft.com/office/drawing/2014/main" id="{E0228914-F0AC-49EB-8226-B1CC229C845A}"/>
                </a:ext>
              </a:extLst>
            </p:cNvPr>
            <p:cNvSpPr/>
            <p:nvPr/>
          </p:nvSpPr>
          <p:spPr bwMode="auto">
            <a:xfrm>
              <a:off x="1786349" y="2427109"/>
              <a:ext cx="221890" cy="230360"/>
            </a:xfrm>
            <a:custGeom>
              <a:avLst/>
              <a:gdLst>
                <a:gd name="T0" fmla="*/ 0 w 131"/>
                <a:gd name="T1" fmla="*/ 0 h 136"/>
                <a:gd name="T2" fmla="*/ 0 w 131"/>
                <a:gd name="T3" fmla="*/ 0 h 136"/>
                <a:gd name="T4" fmla="*/ 0 w 131"/>
                <a:gd name="T5" fmla="*/ 136 h 136"/>
                <a:gd name="T6" fmla="*/ 131 w 131"/>
                <a:gd name="T7" fmla="*/ 136 h 136"/>
                <a:gd name="T8" fmla="*/ 0 w 131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6">
                  <a:moveTo>
                    <a:pt x="0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131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88" name="Freeform 133">
              <a:extLst>
                <a:ext uri="{FF2B5EF4-FFF2-40B4-BE49-F238E27FC236}">
                  <a16:creationId xmlns:a16="http://schemas.microsoft.com/office/drawing/2014/main" id="{2542FCA8-98BC-4318-B5A9-4E631BAFE9E9}"/>
                </a:ext>
              </a:extLst>
            </p:cNvPr>
            <p:cNvSpPr/>
            <p:nvPr/>
          </p:nvSpPr>
          <p:spPr bwMode="auto">
            <a:xfrm>
              <a:off x="1786349" y="2427109"/>
              <a:ext cx="221890" cy="230360"/>
            </a:xfrm>
            <a:custGeom>
              <a:avLst/>
              <a:gdLst>
                <a:gd name="T0" fmla="*/ 0 w 131"/>
                <a:gd name="T1" fmla="*/ 0 h 136"/>
                <a:gd name="T2" fmla="*/ 0 w 131"/>
                <a:gd name="T3" fmla="*/ 0 h 136"/>
                <a:gd name="T4" fmla="*/ 0 w 131"/>
                <a:gd name="T5" fmla="*/ 136 h 136"/>
                <a:gd name="T6" fmla="*/ 131 w 131"/>
                <a:gd name="T7" fmla="*/ 136 h 136"/>
                <a:gd name="T8" fmla="*/ 0 w 131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6">
                  <a:moveTo>
                    <a:pt x="0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131" y="1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89" name="Freeform 135">
              <a:extLst>
                <a:ext uri="{FF2B5EF4-FFF2-40B4-BE49-F238E27FC236}">
                  <a16:creationId xmlns:a16="http://schemas.microsoft.com/office/drawing/2014/main" id="{BCC1AA96-CDD6-43B5-BEEC-F71D458F60AC}"/>
                </a:ext>
              </a:extLst>
            </p:cNvPr>
            <p:cNvSpPr/>
            <p:nvPr/>
          </p:nvSpPr>
          <p:spPr bwMode="auto">
            <a:xfrm>
              <a:off x="2230127" y="2689650"/>
              <a:ext cx="238827" cy="223584"/>
            </a:xfrm>
            <a:custGeom>
              <a:avLst/>
              <a:gdLst>
                <a:gd name="T0" fmla="*/ 0 w 141"/>
                <a:gd name="T1" fmla="*/ 0 h 132"/>
                <a:gd name="T2" fmla="*/ 0 w 141"/>
                <a:gd name="T3" fmla="*/ 132 h 132"/>
                <a:gd name="T4" fmla="*/ 141 w 141"/>
                <a:gd name="T5" fmla="*/ 132 h 132"/>
                <a:gd name="T6" fmla="*/ 0 w 141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2">
                  <a:moveTo>
                    <a:pt x="0" y="0"/>
                  </a:moveTo>
                  <a:lnTo>
                    <a:pt x="0" y="132"/>
                  </a:lnTo>
                  <a:lnTo>
                    <a:pt x="141" y="13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90" name="Freeform 136">
              <a:extLst>
                <a:ext uri="{FF2B5EF4-FFF2-40B4-BE49-F238E27FC236}">
                  <a16:creationId xmlns:a16="http://schemas.microsoft.com/office/drawing/2014/main" id="{8D36F856-53D8-4A47-8642-B767AB855774}"/>
                </a:ext>
              </a:extLst>
            </p:cNvPr>
            <p:cNvSpPr/>
            <p:nvPr/>
          </p:nvSpPr>
          <p:spPr bwMode="auto">
            <a:xfrm>
              <a:off x="2013320" y="2945417"/>
              <a:ext cx="216807" cy="228666"/>
            </a:xfrm>
            <a:custGeom>
              <a:avLst/>
              <a:gdLst>
                <a:gd name="T0" fmla="*/ 0 w 128"/>
                <a:gd name="T1" fmla="*/ 0 h 135"/>
                <a:gd name="T2" fmla="*/ 0 w 128"/>
                <a:gd name="T3" fmla="*/ 0 h 135"/>
                <a:gd name="T4" fmla="*/ 0 w 128"/>
                <a:gd name="T5" fmla="*/ 135 h 135"/>
                <a:gd name="T6" fmla="*/ 128 w 128"/>
                <a:gd name="T7" fmla="*/ 135 h 135"/>
                <a:gd name="T8" fmla="*/ 0 w 128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35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128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83B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91" name="Freeform 137">
              <a:extLst>
                <a:ext uri="{FF2B5EF4-FFF2-40B4-BE49-F238E27FC236}">
                  <a16:creationId xmlns:a16="http://schemas.microsoft.com/office/drawing/2014/main" id="{B612E640-0A0D-4A03-A982-B51E6AB74D27}"/>
                </a:ext>
              </a:extLst>
            </p:cNvPr>
            <p:cNvSpPr/>
            <p:nvPr/>
          </p:nvSpPr>
          <p:spPr bwMode="auto">
            <a:xfrm>
              <a:off x="2013320" y="2945417"/>
              <a:ext cx="216807" cy="228666"/>
            </a:xfrm>
            <a:custGeom>
              <a:avLst/>
              <a:gdLst>
                <a:gd name="T0" fmla="*/ 0 w 128"/>
                <a:gd name="T1" fmla="*/ 0 h 135"/>
                <a:gd name="T2" fmla="*/ 0 w 128"/>
                <a:gd name="T3" fmla="*/ 0 h 135"/>
                <a:gd name="T4" fmla="*/ 0 w 128"/>
                <a:gd name="T5" fmla="*/ 135 h 135"/>
                <a:gd name="T6" fmla="*/ 128 w 128"/>
                <a:gd name="T7" fmla="*/ 135 h 135"/>
                <a:gd name="T8" fmla="*/ 0 w 128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35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128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92" name="Freeform 138">
              <a:extLst>
                <a:ext uri="{FF2B5EF4-FFF2-40B4-BE49-F238E27FC236}">
                  <a16:creationId xmlns:a16="http://schemas.microsoft.com/office/drawing/2014/main" id="{715629A1-BFEB-4A17-B612-7A2547FB9B9E}"/>
                </a:ext>
              </a:extLst>
            </p:cNvPr>
            <p:cNvSpPr/>
            <p:nvPr/>
          </p:nvSpPr>
          <p:spPr bwMode="auto">
            <a:xfrm>
              <a:off x="2230127" y="3395973"/>
              <a:ext cx="5081" cy="3388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2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93" name="Freeform 139">
              <a:extLst>
                <a:ext uri="{FF2B5EF4-FFF2-40B4-BE49-F238E27FC236}">
                  <a16:creationId xmlns:a16="http://schemas.microsoft.com/office/drawing/2014/main" id="{E40D4C97-D8EA-491A-B7CB-B2D97AFB7173}"/>
                </a:ext>
              </a:extLst>
            </p:cNvPr>
            <p:cNvSpPr/>
            <p:nvPr/>
          </p:nvSpPr>
          <p:spPr bwMode="auto">
            <a:xfrm>
              <a:off x="2230127" y="3395973"/>
              <a:ext cx="5081" cy="3388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94" name="Freeform 140">
              <a:extLst>
                <a:ext uri="{FF2B5EF4-FFF2-40B4-BE49-F238E27FC236}">
                  <a16:creationId xmlns:a16="http://schemas.microsoft.com/office/drawing/2014/main" id="{92AD2AD5-435D-42D9-9B8A-3C4F55104EB1}"/>
                </a:ext>
              </a:extLst>
            </p:cNvPr>
            <p:cNvSpPr/>
            <p:nvPr/>
          </p:nvSpPr>
          <p:spPr bwMode="auto">
            <a:xfrm>
              <a:off x="2013320" y="3182552"/>
              <a:ext cx="216807" cy="216809"/>
            </a:xfrm>
            <a:custGeom>
              <a:avLst/>
              <a:gdLst>
                <a:gd name="T0" fmla="*/ 0 w 128"/>
                <a:gd name="T1" fmla="*/ 0 h 128"/>
                <a:gd name="T2" fmla="*/ 0 w 128"/>
                <a:gd name="T3" fmla="*/ 128 h 128"/>
                <a:gd name="T4" fmla="*/ 128 w 128"/>
                <a:gd name="T5" fmla="*/ 128 h 128"/>
                <a:gd name="T6" fmla="*/ 128 w 128"/>
                <a:gd name="T7" fmla="*/ 126 h 128"/>
                <a:gd name="T8" fmla="*/ 0 w 128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0" y="0"/>
                  </a:moveTo>
                  <a:lnTo>
                    <a:pt x="0" y="128"/>
                  </a:lnTo>
                  <a:lnTo>
                    <a:pt x="128" y="128"/>
                  </a:lnTo>
                  <a:lnTo>
                    <a:pt x="128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83B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95" name="Freeform 141">
              <a:extLst>
                <a:ext uri="{FF2B5EF4-FFF2-40B4-BE49-F238E27FC236}">
                  <a16:creationId xmlns:a16="http://schemas.microsoft.com/office/drawing/2014/main" id="{48C25EDE-AD54-4D29-8B99-819FD2DA5426}"/>
                </a:ext>
              </a:extLst>
            </p:cNvPr>
            <p:cNvSpPr/>
            <p:nvPr/>
          </p:nvSpPr>
          <p:spPr bwMode="auto">
            <a:xfrm>
              <a:off x="2013320" y="3182552"/>
              <a:ext cx="216807" cy="216809"/>
            </a:xfrm>
            <a:custGeom>
              <a:avLst/>
              <a:gdLst>
                <a:gd name="T0" fmla="*/ 0 w 128"/>
                <a:gd name="T1" fmla="*/ 0 h 128"/>
                <a:gd name="T2" fmla="*/ 0 w 128"/>
                <a:gd name="T3" fmla="*/ 128 h 128"/>
                <a:gd name="T4" fmla="*/ 128 w 128"/>
                <a:gd name="T5" fmla="*/ 128 h 128"/>
                <a:gd name="T6" fmla="*/ 128 w 128"/>
                <a:gd name="T7" fmla="*/ 126 h 128"/>
                <a:gd name="T8" fmla="*/ 0 w 128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0" y="0"/>
                  </a:moveTo>
                  <a:lnTo>
                    <a:pt x="0" y="128"/>
                  </a:lnTo>
                  <a:lnTo>
                    <a:pt x="128" y="128"/>
                  </a:lnTo>
                  <a:lnTo>
                    <a:pt x="128" y="12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96" name="Rectangle 142">
              <a:extLst>
                <a:ext uri="{FF2B5EF4-FFF2-40B4-BE49-F238E27FC236}">
                  <a16:creationId xmlns:a16="http://schemas.microsoft.com/office/drawing/2014/main" id="{A6C18EF7-C585-463C-B39F-7FFB1BF4A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240" y="3399361"/>
              <a:ext cx="1694" cy="1694"/>
            </a:xfrm>
            <a:prstGeom prst="rect">
              <a:avLst/>
            </a:prstGeom>
            <a:solidFill>
              <a:srgbClr val="328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97" name="Freeform 143">
              <a:extLst>
                <a:ext uri="{FF2B5EF4-FFF2-40B4-BE49-F238E27FC236}">
                  <a16:creationId xmlns:a16="http://schemas.microsoft.com/office/drawing/2014/main" id="{82F3E82D-0569-4898-8835-2CC65EC82389}"/>
                </a:ext>
              </a:extLst>
            </p:cNvPr>
            <p:cNvSpPr/>
            <p:nvPr/>
          </p:nvSpPr>
          <p:spPr bwMode="auto">
            <a:xfrm>
              <a:off x="2008239" y="339936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98" name="Freeform 144">
              <a:extLst>
                <a:ext uri="{FF2B5EF4-FFF2-40B4-BE49-F238E27FC236}">
                  <a16:creationId xmlns:a16="http://schemas.microsoft.com/office/drawing/2014/main" id="{D12B56BB-930C-45B4-94B8-8754774B4A46}"/>
                </a:ext>
              </a:extLst>
            </p:cNvPr>
            <p:cNvSpPr/>
            <p:nvPr/>
          </p:nvSpPr>
          <p:spPr bwMode="auto">
            <a:xfrm>
              <a:off x="2013320" y="3434931"/>
              <a:ext cx="216807" cy="228666"/>
            </a:xfrm>
            <a:custGeom>
              <a:avLst/>
              <a:gdLst>
                <a:gd name="T0" fmla="*/ 0 w 128"/>
                <a:gd name="T1" fmla="*/ 0 h 135"/>
                <a:gd name="T2" fmla="*/ 0 w 128"/>
                <a:gd name="T3" fmla="*/ 0 h 135"/>
                <a:gd name="T4" fmla="*/ 0 w 128"/>
                <a:gd name="T5" fmla="*/ 135 h 135"/>
                <a:gd name="T6" fmla="*/ 128 w 128"/>
                <a:gd name="T7" fmla="*/ 135 h 135"/>
                <a:gd name="T8" fmla="*/ 0 w 128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35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128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99" name="Freeform 145">
              <a:extLst>
                <a:ext uri="{FF2B5EF4-FFF2-40B4-BE49-F238E27FC236}">
                  <a16:creationId xmlns:a16="http://schemas.microsoft.com/office/drawing/2014/main" id="{EABFB17C-B111-4C3D-8CD9-D128B430E868}"/>
                </a:ext>
              </a:extLst>
            </p:cNvPr>
            <p:cNvSpPr/>
            <p:nvPr/>
          </p:nvSpPr>
          <p:spPr bwMode="auto">
            <a:xfrm>
              <a:off x="2013320" y="3434931"/>
              <a:ext cx="216807" cy="228666"/>
            </a:xfrm>
            <a:custGeom>
              <a:avLst/>
              <a:gdLst>
                <a:gd name="T0" fmla="*/ 0 w 128"/>
                <a:gd name="T1" fmla="*/ 0 h 135"/>
                <a:gd name="T2" fmla="*/ 0 w 128"/>
                <a:gd name="T3" fmla="*/ 0 h 135"/>
                <a:gd name="T4" fmla="*/ 0 w 128"/>
                <a:gd name="T5" fmla="*/ 135 h 135"/>
                <a:gd name="T6" fmla="*/ 128 w 128"/>
                <a:gd name="T7" fmla="*/ 135 h 135"/>
                <a:gd name="T8" fmla="*/ 0 w 128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35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128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00" name="Freeform 146">
              <a:extLst>
                <a:ext uri="{FF2B5EF4-FFF2-40B4-BE49-F238E27FC236}">
                  <a16:creationId xmlns:a16="http://schemas.microsoft.com/office/drawing/2014/main" id="{A36712C9-E30E-45CE-AF3C-4B4C2976BDD4}"/>
                </a:ext>
              </a:extLst>
            </p:cNvPr>
            <p:cNvSpPr/>
            <p:nvPr/>
          </p:nvSpPr>
          <p:spPr bwMode="auto">
            <a:xfrm>
              <a:off x="2013320" y="3921056"/>
              <a:ext cx="216807" cy="228666"/>
            </a:xfrm>
            <a:custGeom>
              <a:avLst/>
              <a:gdLst>
                <a:gd name="T0" fmla="*/ 0 w 128"/>
                <a:gd name="T1" fmla="*/ 0 h 135"/>
                <a:gd name="T2" fmla="*/ 0 w 128"/>
                <a:gd name="T3" fmla="*/ 0 h 135"/>
                <a:gd name="T4" fmla="*/ 0 w 128"/>
                <a:gd name="T5" fmla="*/ 135 h 135"/>
                <a:gd name="T6" fmla="*/ 128 w 128"/>
                <a:gd name="T7" fmla="*/ 135 h 135"/>
                <a:gd name="T8" fmla="*/ 0 w 128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35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128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707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01" name="Freeform 147">
              <a:extLst>
                <a:ext uri="{FF2B5EF4-FFF2-40B4-BE49-F238E27FC236}">
                  <a16:creationId xmlns:a16="http://schemas.microsoft.com/office/drawing/2014/main" id="{276843C5-0C20-44B9-93F7-CEA25792DBF9}"/>
                </a:ext>
              </a:extLst>
            </p:cNvPr>
            <p:cNvSpPr/>
            <p:nvPr/>
          </p:nvSpPr>
          <p:spPr bwMode="auto">
            <a:xfrm>
              <a:off x="2013320" y="3921056"/>
              <a:ext cx="216807" cy="228666"/>
            </a:xfrm>
            <a:custGeom>
              <a:avLst/>
              <a:gdLst>
                <a:gd name="T0" fmla="*/ 0 w 128"/>
                <a:gd name="T1" fmla="*/ 0 h 135"/>
                <a:gd name="T2" fmla="*/ 0 w 128"/>
                <a:gd name="T3" fmla="*/ 0 h 135"/>
                <a:gd name="T4" fmla="*/ 0 w 128"/>
                <a:gd name="T5" fmla="*/ 135 h 135"/>
                <a:gd name="T6" fmla="*/ 128 w 128"/>
                <a:gd name="T7" fmla="*/ 135 h 135"/>
                <a:gd name="T8" fmla="*/ 0 w 128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35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128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02" name="Freeform 148">
              <a:extLst>
                <a:ext uri="{FF2B5EF4-FFF2-40B4-BE49-F238E27FC236}">
                  <a16:creationId xmlns:a16="http://schemas.microsoft.com/office/drawing/2014/main" id="{459F301D-429F-4987-B0B3-D87BC2FCC392}"/>
                </a:ext>
              </a:extLst>
            </p:cNvPr>
            <p:cNvSpPr/>
            <p:nvPr/>
          </p:nvSpPr>
          <p:spPr bwMode="auto">
            <a:xfrm>
              <a:off x="2004851" y="1453164"/>
              <a:ext cx="216807" cy="228666"/>
            </a:xfrm>
            <a:custGeom>
              <a:avLst/>
              <a:gdLst>
                <a:gd name="T0" fmla="*/ 128 w 128"/>
                <a:gd name="T1" fmla="*/ 0 h 135"/>
                <a:gd name="T2" fmla="*/ 128 w 128"/>
                <a:gd name="T3" fmla="*/ 0 h 135"/>
                <a:gd name="T4" fmla="*/ 0 w 128"/>
                <a:gd name="T5" fmla="*/ 135 h 135"/>
                <a:gd name="T6" fmla="*/ 128 w 128"/>
                <a:gd name="T7" fmla="*/ 135 h 135"/>
                <a:gd name="T8" fmla="*/ 128 w 128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35">
                  <a:moveTo>
                    <a:pt x="128" y="0"/>
                  </a:moveTo>
                  <a:lnTo>
                    <a:pt x="128" y="0"/>
                  </a:lnTo>
                  <a:lnTo>
                    <a:pt x="0" y="135"/>
                  </a:lnTo>
                  <a:lnTo>
                    <a:pt x="128" y="135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7B25A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03" name="Freeform 149">
              <a:extLst>
                <a:ext uri="{FF2B5EF4-FFF2-40B4-BE49-F238E27FC236}">
                  <a16:creationId xmlns:a16="http://schemas.microsoft.com/office/drawing/2014/main" id="{911A374C-DD9D-4DFE-BFA0-1E95EF122752}"/>
                </a:ext>
              </a:extLst>
            </p:cNvPr>
            <p:cNvSpPr/>
            <p:nvPr/>
          </p:nvSpPr>
          <p:spPr bwMode="auto">
            <a:xfrm>
              <a:off x="2004851" y="1453164"/>
              <a:ext cx="216807" cy="228666"/>
            </a:xfrm>
            <a:custGeom>
              <a:avLst/>
              <a:gdLst>
                <a:gd name="T0" fmla="*/ 128 w 128"/>
                <a:gd name="T1" fmla="*/ 0 h 135"/>
                <a:gd name="T2" fmla="*/ 128 w 128"/>
                <a:gd name="T3" fmla="*/ 0 h 135"/>
                <a:gd name="T4" fmla="*/ 0 w 128"/>
                <a:gd name="T5" fmla="*/ 135 h 135"/>
                <a:gd name="T6" fmla="*/ 128 w 128"/>
                <a:gd name="T7" fmla="*/ 135 h 135"/>
                <a:gd name="T8" fmla="*/ 128 w 128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35">
                  <a:moveTo>
                    <a:pt x="128" y="0"/>
                  </a:moveTo>
                  <a:lnTo>
                    <a:pt x="128" y="0"/>
                  </a:lnTo>
                  <a:lnTo>
                    <a:pt x="0" y="135"/>
                  </a:lnTo>
                  <a:lnTo>
                    <a:pt x="128" y="135"/>
                  </a:lnTo>
                  <a:lnTo>
                    <a:pt x="1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04" name="Rectangle 150">
              <a:extLst>
                <a:ext uri="{FF2B5EF4-FFF2-40B4-BE49-F238E27FC236}">
                  <a16:creationId xmlns:a16="http://schemas.microsoft.com/office/drawing/2014/main" id="{AA01E734-C52B-4C01-8F93-D2948683B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1659" y="1453164"/>
              <a:ext cx="1694" cy="228666"/>
            </a:xfrm>
            <a:prstGeom prst="rect">
              <a:avLst/>
            </a:prstGeom>
            <a:solidFill>
              <a:srgbClr val="AFB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05" name="Rectangle 151">
              <a:extLst>
                <a:ext uri="{FF2B5EF4-FFF2-40B4-BE49-F238E27FC236}">
                  <a16:creationId xmlns:a16="http://schemas.microsoft.com/office/drawing/2014/main" id="{ACE7D235-8BE6-4F2C-90D8-953953D12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1659" y="1453164"/>
              <a:ext cx="1694" cy="22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06" name="Freeform 152">
              <a:extLst>
                <a:ext uri="{FF2B5EF4-FFF2-40B4-BE49-F238E27FC236}">
                  <a16:creationId xmlns:a16="http://schemas.microsoft.com/office/drawing/2014/main" id="{CE4342E5-932F-4BD3-BAD8-F0F229A8225B}"/>
                </a:ext>
              </a:extLst>
            </p:cNvPr>
            <p:cNvSpPr/>
            <p:nvPr/>
          </p:nvSpPr>
          <p:spPr bwMode="auto">
            <a:xfrm>
              <a:off x="2004851" y="1681830"/>
              <a:ext cx="216807" cy="228666"/>
            </a:xfrm>
            <a:custGeom>
              <a:avLst/>
              <a:gdLst>
                <a:gd name="T0" fmla="*/ 128 w 128"/>
                <a:gd name="T1" fmla="*/ 0 h 135"/>
                <a:gd name="T2" fmla="*/ 0 w 128"/>
                <a:gd name="T3" fmla="*/ 0 h 135"/>
                <a:gd name="T4" fmla="*/ 128 w 128"/>
                <a:gd name="T5" fmla="*/ 135 h 135"/>
                <a:gd name="T6" fmla="*/ 128 w 12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35">
                  <a:moveTo>
                    <a:pt x="128" y="0"/>
                  </a:moveTo>
                  <a:lnTo>
                    <a:pt x="0" y="0"/>
                  </a:lnTo>
                  <a:lnTo>
                    <a:pt x="128" y="135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7B25A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07" name="Freeform 153">
              <a:extLst>
                <a:ext uri="{FF2B5EF4-FFF2-40B4-BE49-F238E27FC236}">
                  <a16:creationId xmlns:a16="http://schemas.microsoft.com/office/drawing/2014/main" id="{A7550515-3FC1-4013-A092-7FFA85E46946}"/>
                </a:ext>
              </a:extLst>
            </p:cNvPr>
            <p:cNvSpPr/>
            <p:nvPr/>
          </p:nvSpPr>
          <p:spPr bwMode="auto">
            <a:xfrm>
              <a:off x="2004851" y="1681830"/>
              <a:ext cx="216807" cy="228666"/>
            </a:xfrm>
            <a:custGeom>
              <a:avLst/>
              <a:gdLst>
                <a:gd name="T0" fmla="*/ 128 w 128"/>
                <a:gd name="T1" fmla="*/ 0 h 135"/>
                <a:gd name="T2" fmla="*/ 0 w 128"/>
                <a:gd name="T3" fmla="*/ 0 h 135"/>
                <a:gd name="T4" fmla="*/ 128 w 128"/>
                <a:gd name="T5" fmla="*/ 135 h 135"/>
                <a:gd name="T6" fmla="*/ 128 w 12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35">
                  <a:moveTo>
                    <a:pt x="128" y="0"/>
                  </a:moveTo>
                  <a:lnTo>
                    <a:pt x="0" y="0"/>
                  </a:lnTo>
                  <a:lnTo>
                    <a:pt x="128" y="135"/>
                  </a:lnTo>
                  <a:lnTo>
                    <a:pt x="1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08" name="Freeform 154">
              <a:extLst>
                <a:ext uri="{FF2B5EF4-FFF2-40B4-BE49-F238E27FC236}">
                  <a16:creationId xmlns:a16="http://schemas.microsoft.com/office/drawing/2014/main" id="{E53DD6A2-9BFC-4384-81E9-4288542AC5F2}"/>
                </a:ext>
              </a:extLst>
            </p:cNvPr>
            <p:cNvSpPr/>
            <p:nvPr/>
          </p:nvSpPr>
          <p:spPr bwMode="auto">
            <a:xfrm>
              <a:off x="1791431" y="1942677"/>
              <a:ext cx="221890" cy="223584"/>
            </a:xfrm>
            <a:custGeom>
              <a:avLst/>
              <a:gdLst>
                <a:gd name="T0" fmla="*/ 131 w 131"/>
                <a:gd name="T1" fmla="*/ 0 h 132"/>
                <a:gd name="T2" fmla="*/ 131 w 131"/>
                <a:gd name="T3" fmla="*/ 0 h 132"/>
                <a:gd name="T4" fmla="*/ 0 w 131"/>
                <a:gd name="T5" fmla="*/ 132 h 132"/>
                <a:gd name="T6" fmla="*/ 131 w 131"/>
                <a:gd name="T7" fmla="*/ 132 h 132"/>
                <a:gd name="T8" fmla="*/ 128 w 131"/>
                <a:gd name="T9" fmla="*/ 132 h 132"/>
                <a:gd name="T10" fmla="*/ 131 w 131"/>
                <a:gd name="T11" fmla="*/ 132 h 132"/>
                <a:gd name="T12" fmla="*/ 131 w 131"/>
                <a:gd name="T1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32">
                  <a:moveTo>
                    <a:pt x="131" y="0"/>
                  </a:moveTo>
                  <a:lnTo>
                    <a:pt x="131" y="0"/>
                  </a:lnTo>
                  <a:lnTo>
                    <a:pt x="0" y="132"/>
                  </a:lnTo>
                  <a:lnTo>
                    <a:pt x="131" y="132"/>
                  </a:lnTo>
                  <a:lnTo>
                    <a:pt x="128" y="132"/>
                  </a:lnTo>
                  <a:lnTo>
                    <a:pt x="131" y="132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7B25A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09" name="Freeform 155">
              <a:extLst>
                <a:ext uri="{FF2B5EF4-FFF2-40B4-BE49-F238E27FC236}">
                  <a16:creationId xmlns:a16="http://schemas.microsoft.com/office/drawing/2014/main" id="{623C1519-0755-47CC-9B1A-1D1C2CCA2E3C}"/>
                </a:ext>
              </a:extLst>
            </p:cNvPr>
            <p:cNvSpPr/>
            <p:nvPr/>
          </p:nvSpPr>
          <p:spPr bwMode="auto">
            <a:xfrm>
              <a:off x="1791431" y="1942677"/>
              <a:ext cx="221890" cy="223584"/>
            </a:xfrm>
            <a:custGeom>
              <a:avLst/>
              <a:gdLst>
                <a:gd name="T0" fmla="*/ 131 w 131"/>
                <a:gd name="T1" fmla="*/ 0 h 132"/>
                <a:gd name="T2" fmla="*/ 131 w 131"/>
                <a:gd name="T3" fmla="*/ 0 h 132"/>
                <a:gd name="T4" fmla="*/ 0 w 131"/>
                <a:gd name="T5" fmla="*/ 132 h 132"/>
                <a:gd name="T6" fmla="*/ 131 w 131"/>
                <a:gd name="T7" fmla="*/ 132 h 132"/>
                <a:gd name="T8" fmla="*/ 128 w 131"/>
                <a:gd name="T9" fmla="*/ 132 h 132"/>
                <a:gd name="T10" fmla="*/ 131 w 131"/>
                <a:gd name="T11" fmla="*/ 132 h 132"/>
                <a:gd name="T12" fmla="*/ 131 w 131"/>
                <a:gd name="T1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32">
                  <a:moveTo>
                    <a:pt x="131" y="0"/>
                  </a:moveTo>
                  <a:lnTo>
                    <a:pt x="131" y="0"/>
                  </a:lnTo>
                  <a:lnTo>
                    <a:pt x="0" y="132"/>
                  </a:lnTo>
                  <a:lnTo>
                    <a:pt x="131" y="132"/>
                  </a:lnTo>
                  <a:lnTo>
                    <a:pt x="128" y="132"/>
                  </a:lnTo>
                  <a:lnTo>
                    <a:pt x="131" y="132"/>
                  </a:lnTo>
                  <a:lnTo>
                    <a:pt x="1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10" name="Freeform 156">
              <a:extLst>
                <a:ext uri="{FF2B5EF4-FFF2-40B4-BE49-F238E27FC236}">
                  <a16:creationId xmlns:a16="http://schemas.microsoft.com/office/drawing/2014/main" id="{0CD8C21F-7575-4B1C-A208-61A76C2882C3}"/>
                </a:ext>
              </a:extLst>
            </p:cNvPr>
            <p:cNvSpPr/>
            <p:nvPr/>
          </p:nvSpPr>
          <p:spPr bwMode="auto">
            <a:xfrm>
              <a:off x="2013320" y="1942677"/>
              <a:ext cx="216807" cy="223584"/>
            </a:xfrm>
            <a:custGeom>
              <a:avLst/>
              <a:gdLst>
                <a:gd name="T0" fmla="*/ 128 w 128"/>
                <a:gd name="T1" fmla="*/ 0 h 132"/>
                <a:gd name="T2" fmla="*/ 128 w 128"/>
                <a:gd name="T3" fmla="*/ 0 h 132"/>
                <a:gd name="T4" fmla="*/ 0 w 128"/>
                <a:gd name="T5" fmla="*/ 132 h 132"/>
                <a:gd name="T6" fmla="*/ 0 w 128"/>
                <a:gd name="T7" fmla="*/ 132 h 132"/>
                <a:gd name="T8" fmla="*/ 128 w 128"/>
                <a:gd name="T9" fmla="*/ 132 h 132"/>
                <a:gd name="T10" fmla="*/ 128 w 128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2">
                  <a:moveTo>
                    <a:pt x="128" y="0"/>
                  </a:moveTo>
                  <a:lnTo>
                    <a:pt x="128" y="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28" y="132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7B25A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11" name="Freeform 157">
              <a:extLst>
                <a:ext uri="{FF2B5EF4-FFF2-40B4-BE49-F238E27FC236}">
                  <a16:creationId xmlns:a16="http://schemas.microsoft.com/office/drawing/2014/main" id="{DB7E8C37-6320-4CA0-9939-54EB4F0C2AD1}"/>
                </a:ext>
              </a:extLst>
            </p:cNvPr>
            <p:cNvSpPr/>
            <p:nvPr/>
          </p:nvSpPr>
          <p:spPr bwMode="auto">
            <a:xfrm>
              <a:off x="2013320" y="1942677"/>
              <a:ext cx="216807" cy="223584"/>
            </a:xfrm>
            <a:custGeom>
              <a:avLst/>
              <a:gdLst>
                <a:gd name="T0" fmla="*/ 128 w 128"/>
                <a:gd name="T1" fmla="*/ 0 h 132"/>
                <a:gd name="T2" fmla="*/ 128 w 128"/>
                <a:gd name="T3" fmla="*/ 0 h 132"/>
                <a:gd name="T4" fmla="*/ 0 w 128"/>
                <a:gd name="T5" fmla="*/ 132 h 132"/>
                <a:gd name="T6" fmla="*/ 0 w 128"/>
                <a:gd name="T7" fmla="*/ 132 h 132"/>
                <a:gd name="T8" fmla="*/ 128 w 128"/>
                <a:gd name="T9" fmla="*/ 132 h 132"/>
                <a:gd name="T10" fmla="*/ 128 w 128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2">
                  <a:moveTo>
                    <a:pt x="128" y="0"/>
                  </a:moveTo>
                  <a:lnTo>
                    <a:pt x="128" y="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28" y="132"/>
                  </a:lnTo>
                  <a:lnTo>
                    <a:pt x="1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12" name="Freeform 158">
              <a:extLst>
                <a:ext uri="{FF2B5EF4-FFF2-40B4-BE49-F238E27FC236}">
                  <a16:creationId xmlns:a16="http://schemas.microsoft.com/office/drawing/2014/main" id="{632479D5-A0A9-408C-8DEB-0850CE9DC01D}"/>
                </a:ext>
              </a:extLst>
            </p:cNvPr>
            <p:cNvSpPr/>
            <p:nvPr/>
          </p:nvSpPr>
          <p:spPr bwMode="auto">
            <a:xfrm>
              <a:off x="2008240" y="2166262"/>
              <a:ext cx="5081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15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13" name="Freeform 159">
              <a:extLst>
                <a:ext uri="{FF2B5EF4-FFF2-40B4-BE49-F238E27FC236}">
                  <a16:creationId xmlns:a16="http://schemas.microsoft.com/office/drawing/2014/main" id="{85F4D96C-5651-4921-9011-D2459B43F242}"/>
                </a:ext>
              </a:extLst>
            </p:cNvPr>
            <p:cNvSpPr/>
            <p:nvPr/>
          </p:nvSpPr>
          <p:spPr bwMode="auto">
            <a:xfrm>
              <a:off x="2008240" y="2166262"/>
              <a:ext cx="5081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14" name="Freeform 160">
              <a:extLst>
                <a:ext uri="{FF2B5EF4-FFF2-40B4-BE49-F238E27FC236}">
                  <a16:creationId xmlns:a16="http://schemas.microsoft.com/office/drawing/2014/main" id="{9C4AC517-6943-44FD-AED1-6A731ED67B1A}"/>
                </a:ext>
              </a:extLst>
            </p:cNvPr>
            <p:cNvSpPr/>
            <p:nvPr/>
          </p:nvSpPr>
          <p:spPr bwMode="auto">
            <a:xfrm>
              <a:off x="2008240" y="2913235"/>
              <a:ext cx="5081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9B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15" name="Freeform 161">
              <a:extLst>
                <a:ext uri="{FF2B5EF4-FFF2-40B4-BE49-F238E27FC236}">
                  <a16:creationId xmlns:a16="http://schemas.microsoft.com/office/drawing/2014/main" id="{BEC24DD5-D978-4A94-A315-E4C90FF6D666}"/>
                </a:ext>
              </a:extLst>
            </p:cNvPr>
            <p:cNvSpPr/>
            <p:nvPr/>
          </p:nvSpPr>
          <p:spPr bwMode="auto">
            <a:xfrm>
              <a:off x="2008240" y="2913235"/>
              <a:ext cx="5081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16" name="Freeform 162">
              <a:extLst>
                <a:ext uri="{FF2B5EF4-FFF2-40B4-BE49-F238E27FC236}">
                  <a16:creationId xmlns:a16="http://schemas.microsoft.com/office/drawing/2014/main" id="{67D5F843-9D0D-4B7B-B6E1-27ED3E125607}"/>
                </a:ext>
              </a:extLst>
            </p:cNvPr>
            <p:cNvSpPr/>
            <p:nvPr/>
          </p:nvSpPr>
          <p:spPr bwMode="auto">
            <a:xfrm>
              <a:off x="2013320" y="2689650"/>
              <a:ext cx="216807" cy="223584"/>
            </a:xfrm>
            <a:custGeom>
              <a:avLst/>
              <a:gdLst>
                <a:gd name="T0" fmla="*/ 128 w 128"/>
                <a:gd name="T1" fmla="*/ 0 h 132"/>
                <a:gd name="T2" fmla="*/ 0 w 128"/>
                <a:gd name="T3" fmla="*/ 132 h 132"/>
                <a:gd name="T4" fmla="*/ 0 w 128"/>
                <a:gd name="T5" fmla="*/ 132 h 132"/>
                <a:gd name="T6" fmla="*/ 128 w 128"/>
                <a:gd name="T7" fmla="*/ 132 h 132"/>
                <a:gd name="T8" fmla="*/ 128 w 128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32">
                  <a:moveTo>
                    <a:pt x="128" y="0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128" y="132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17" name="Freeform 163">
              <a:extLst>
                <a:ext uri="{FF2B5EF4-FFF2-40B4-BE49-F238E27FC236}">
                  <a16:creationId xmlns:a16="http://schemas.microsoft.com/office/drawing/2014/main" id="{9572FCC3-8866-4EA9-B577-85B3770EF91C}"/>
                </a:ext>
              </a:extLst>
            </p:cNvPr>
            <p:cNvSpPr/>
            <p:nvPr/>
          </p:nvSpPr>
          <p:spPr bwMode="auto">
            <a:xfrm>
              <a:off x="2013320" y="2689650"/>
              <a:ext cx="216807" cy="223584"/>
            </a:xfrm>
            <a:custGeom>
              <a:avLst/>
              <a:gdLst>
                <a:gd name="T0" fmla="*/ 128 w 128"/>
                <a:gd name="T1" fmla="*/ 0 h 132"/>
                <a:gd name="T2" fmla="*/ 0 w 128"/>
                <a:gd name="T3" fmla="*/ 132 h 132"/>
                <a:gd name="T4" fmla="*/ 0 w 128"/>
                <a:gd name="T5" fmla="*/ 132 h 132"/>
                <a:gd name="T6" fmla="*/ 128 w 128"/>
                <a:gd name="T7" fmla="*/ 132 h 132"/>
                <a:gd name="T8" fmla="*/ 128 w 128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32">
                  <a:moveTo>
                    <a:pt x="128" y="0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128" y="132"/>
                  </a:lnTo>
                  <a:lnTo>
                    <a:pt x="1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18" name="Freeform 164">
              <a:extLst>
                <a:ext uri="{FF2B5EF4-FFF2-40B4-BE49-F238E27FC236}">
                  <a16:creationId xmlns:a16="http://schemas.microsoft.com/office/drawing/2014/main" id="{1C87ED16-007A-49EE-B9FD-02341FF2ED55}"/>
                </a:ext>
              </a:extLst>
            </p:cNvPr>
            <p:cNvSpPr/>
            <p:nvPr/>
          </p:nvSpPr>
          <p:spPr bwMode="auto">
            <a:xfrm>
              <a:off x="1566154" y="2198444"/>
              <a:ext cx="220196" cy="228666"/>
            </a:xfrm>
            <a:custGeom>
              <a:avLst/>
              <a:gdLst>
                <a:gd name="T0" fmla="*/ 130 w 130"/>
                <a:gd name="T1" fmla="*/ 0 h 135"/>
                <a:gd name="T2" fmla="*/ 0 w 130"/>
                <a:gd name="T3" fmla="*/ 0 h 135"/>
                <a:gd name="T4" fmla="*/ 130 w 130"/>
                <a:gd name="T5" fmla="*/ 135 h 135"/>
                <a:gd name="T6" fmla="*/ 130 w 130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35">
                  <a:moveTo>
                    <a:pt x="130" y="0"/>
                  </a:moveTo>
                  <a:lnTo>
                    <a:pt x="0" y="0"/>
                  </a:lnTo>
                  <a:lnTo>
                    <a:pt x="130" y="135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19" name="Freeform 165">
              <a:extLst>
                <a:ext uri="{FF2B5EF4-FFF2-40B4-BE49-F238E27FC236}">
                  <a16:creationId xmlns:a16="http://schemas.microsoft.com/office/drawing/2014/main" id="{CE13E907-7DB4-47A0-B67B-10C4636E2374}"/>
                </a:ext>
              </a:extLst>
            </p:cNvPr>
            <p:cNvSpPr/>
            <p:nvPr/>
          </p:nvSpPr>
          <p:spPr bwMode="auto">
            <a:xfrm>
              <a:off x="1566154" y="2198444"/>
              <a:ext cx="220196" cy="228666"/>
            </a:xfrm>
            <a:custGeom>
              <a:avLst/>
              <a:gdLst>
                <a:gd name="T0" fmla="*/ 130 w 130"/>
                <a:gd name="T1" fmla="*/ 0 h 135"/>
                <a:gd name="T2" fmla="*/ 0 w 130"/>
                <a:gd name="T3" fmla="*/ 0 h 135"/>
                <a:gd name="T4" fmla="*/ 130 w 130"/>
                <a:gd name="T5" fmla="*/ 135 h 135"/>
                <a:gd name="T6" fmla="*/ 130 w 130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35">
                  <a:moveTo>
                    <a:pt x="130" y="0"/>
                  </a:moveTo>
                  <a:lnTo>
                    <a:pt x="0" y="0"/>
                  </a:lnTo>
                  <a:lnTo>
                    <a:pt x="130" y="135"/>
                  </a:lnTo>
                  <a:lnTo>
                    <a:pt x="1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20" name="Rectangle 166">
              <a:extLst>
                <a:ext uri="{FF2B5EF4-FFF2-40B4-BE49-F238E27FC236}">
                  <a16:creationId xmlns:a16="http://schemas.microsoft.com/office/drawing/2014/main" id="{D6705CBF-8273-4DB2-8F7B-964BF17F4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349" y="2198444"/>
              <a:ext cx="1694" cy="228666"/>
            </a:xfrm>
            <a:prstGeom prst="rect">
              <a:avLst/>
            </a:prstGeom>
            <a:solidFill>
              <a:srgbClr val="AC8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21" name="Rectangle 167">
              <a:extLst>
                <a:ext uri="{FF2B5EF4-FFF2-40B4-BE49-F238E27FC236}">
                  <a16:creationId xmlns:a16="http://schemas.microsoft.com/office/drawing/2014/main" id="{4A92C37A-0DA9-4435-BAE8-663BB7653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349" y="2198444"/>
              <a:ext cx="1694" cy="22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22" name="Freeform 168">
              <a:extLst>
                <a:ext uri="{FF2B5EF4-FFF2-40B4-BE49-F238E27FC236}">
                  <a16:creationId xmlns:a16="http://schemas.microsoft.com/office/drawing/2014/main" id="{0572EFE9-54CD-49B4-A740-C55E6A21D07E}"/>
                </a:ext>
              </a:extLst>
            </p:cNvPr>
            <p:cNvSpPr/>
            <p:nvPr/>
          </p:nvSpPr>
          <p:spPr bwMode="auto">
            <a:xfrm>
              <a:off x="1566154" y="2427109"/>
              <a:ext cx="220196" cy="230360"/>
            </a:xfrm>
            <a:custGeom>
              <a:avLst/>
              <a:gdLst>
                <a:gd name="T0" fmla="*/ 130 w 130"/>
                <a:gd name="T1" fmla="*/ 0 h 136"/>
                <a:gd name="T2" fmla="*/ 130 w 130"/>
                <a:gd name="T3" fmla="*/ 0 h 136"/>
                <a:gd name="T4" fmla="*/ 0 w 130"/>
                <a:gd name="T5" fmla="*/ 136 h 136"/>
                <a:gd name="T6" fmla="*/ 130 w 130"/>
                <a:gd name="T7" fmla="*/ 136 h 136"/>
                <a:gd name="T8" fmla="*/ 130 w 130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6">
                  <a:moveTo>
                    <a:pt x="130" y="0"/>
                  </a:moveTo>
                  <a:lnTo>
                    <a:pt x="130" y="0"/>
                  </a:lnTo>
                  <a:lnTo>
                    <a:pt x="0" y="136"/>
                  </a:lnTo>
                  <a:lnTo>
                    <a:pt x="130" y="136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23" name="Freeform 169">
              <a:extLst>
                <a:ext uri="{FF2B5EF4-FFF2-40B4-BE49-F238E27FC236}">
                  <a16:creationId xmlns:a16="http://schemas.microsoft.com/office/drawing/2014/main" id="{F35D2450-0D78-4F12-A981-F926248C420D}"/>
                </a:ext>
              </a:extLst>
            </p:cNvPr>
            <p:cNvSpPr/>
            <p:nvPr/>
          </p:nvSpPr>
          <p:spPr bwMode="auto">
            <a:xfrm>
              <a:off x="1566154" y="2427109"/>
              <a:ext cx="220196" cy="230360"/>
            </a:xfrm>
            <a:custGeom>
              <a:avLst/>
              <a:gdLst>
                <a:gd name="T0" fmla="*/ 130 w 130"/>
                <a:gd name="T1" fmla="*/ 0 h 136"/>
                <a:gd name="T2" fmla="*/ 130 w 130"/>
                <a:gd name="T3" fmla="*/ 0 h 136"/>
                <a:gd name="T4" fmla="*/ 0 w 130"/>
                <a:gd name="T5" fmla="*/ 136 h 136"/>
                <a:gd name="T6" fmla="*/ 130 w 130"/>
                <a:gd name="T7" fmla="*/ 136 h 136"/>
                <a:gd name="T8" fmla="*/ 130 w 130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6">
                  <a:moveTo>
                    <a:pt x="130" y="0"/>
                  </a:moveTo>
                  <a:lnTo>
                    <a:pt x="130" y="0"/>
                  </a:lnTo>
                  <a:lnTo>
                    <a:pt x="0" y="136"/>
                  </a:lnTo>
                  <a:lnTo>
                    <a:pt x="130" y="136"/>
                  </a:lnTo>
                  <a:lnTo>
                    <a:pt x="1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24" name="Freeform 170">
              <a:extLst>
                <a:ext uri="{FF2B5EF4-FFF2-40B4-BE49-F238E27FC236}">
                  <a16:creationId xmlns:a16="http://schemas.microsoft.com/office/drawing/2014/main" id="{586D54D2-E943-4ECB-A9D0-B2916313993D}"/>
                </a:ext>
              </a:extLst>
            </p:cNvPr>
            <p:cNvSpPr/>
            <p:nvPr/>
          </p:nvSpPr>
          <p:spPr bwMode="auto">
            <a:xfrm>
              <a:off x="1791431" y="2689650"/>
              <a:ext cx="221890" cy="223584"/>
            </a:xfrm>
            <a:custGeom>
              <a:avLst/>
              <a:gdLst>
                <a:gd name="T0" fmla="*/ 131 w 131"/>
                <a:gd name="T1" fmla="*/ 0 h 132"/>
                <a:gd name="T2" fmla="*/ 0 w 131"/>
                <a:gd name="T3" fmla="*/ 0 h 132"/>
                <a:gd name="T4" fmla="*/ 131 w 131"/>
                <a:gd name="T5" fmla="*/ 132 h 132"/>
                <a:gd name="T6" fmla="*/ 131 w 131"/>
                <a:gd name="T7" fmla="*/ 132 h 132"/>
                <a:gd name="T8" fmla="*/ 131 w 131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2">
                  <a:moveTo>
                    <a:pt x="131" y="0"/>
                  </a:moveTo>
                  <a:lnTo>
                    <a:pt x="0" y="0"/>
                  </a:lnTo>
                  <a:lnTo>
                    <a:pt x="131" y="132"/>
                  </a:lnTo>
                  <a:lnTo>
                    <a:pt x="131" y="132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25" name="Freeform 171">
              <a:extLst>
                <a:ext uri="{FF2B5EF4-FFF2-40B4-BE49-F238E27FC236}">
                  <a16:creationId xmlns:a16="http://schemas.microsoft.com/office/drawing/2014/main" id="{EC4F9B9F-72DD-40D1-BE61-71BAD9C04203}"/>
                </a:ext>
              </a:extLst>
            </p:cNvPr>
            <p:cNvSpPr/>
            <p:nvPr/>
          </p:nvSpPr>
          <p:spPr bwMode="auto">
            <a:xfrm>
              <a:off x="1791431" y="2689650"/>
              <a:ext cx="221890" cy="223584"/>
            </a:xfrm>
            <a:custGeom>
              <a:avLst/>
              <a:gdLst>
                <a:gd name="T0" fmla="*/ 131 w 131"/>
                <a:gd name="T1" fmla="*/ 0 h 132"/>
                <a:gd name="T2" fmla="*/ 0 w 131"/>
                <a:gd name="T3" fmla="*/ 0 h 132"/>
                <a:gd name="T4" fmla="*/ 131 w 131"/>
                <a:gd name="T5" fmla="*/ 132 h 132"/>
                <a:gd name="T6" fmla="*/ 131 w 131"/>
                <a:gd name="T7" fmla="*/ 132 h 132"/>
                <a:gd name="T8" fmla="*/ 131 w 131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2">
                  <a:moveTo>
                    <a:pt x="131" y="0"/>
                  </a:moveTo>
                  <a:lnTo>
                    <a:pt x="0" y="0"/>
                  </a:lnTo>
                  <a:lnTo>
                    <a:pt x="131" y="132"/>
                  </a:lnTo>
                  <a:lnTo>
                    <a:pt x="131" y="132"/>
                  </a:lnTo>
                  <a:lnTo>
                    <a:pt x="1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26" name="Rectangle 172">
              <a:extLst>
                <a:ext uri="{FF2B5EF4-FFF2-40B4-BE49-F238E27FC236}">
                  <a16:creationId xmlns:a16="http://schemas.microsoft.com/office/drawing/2014/main" id="{5D4015C8-CCA5-4BFB-AE08-FCC7BEA9E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320" y="2913235"/>
              <a:ext cx="1694" cy="1694"/>
            </a:xfrm>
            <a:prstGeom prst="rect">
              <a:avLst/>
            </a:prstGeom>
            <a:solidFill>
              <a:srgbClr val="916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27" name="Freeform 173">
              <a:extLst>
                <a:ext uri="{FF2B5EF4-FFF2-40B4-BE49-F238E27FC236}">
                  <a16:creationId xmlns:a16="http://schemas.microsoft.com/office/drawing/2014/main" id="{4A7B0B82-D1CA-4A57-9AFF-90474901084C}"/>
                </a:ext>
              </a:extLst>
            </p:cNvPr>
            <p:cNvSpPr/>
            <p:nvPr/>
          </p:nvSpPr>
          <p:spPr bwMode="auto">
            <a:xfrm>
              <a:off x="2013320" y="29132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28" name="Freeform 174">
              <a:extLst>
                <a:ext uri="{FF2B5EF4-FFF2-40B4-BE49-F238E27FC236}">
                  <a16:creationId xmlns:a16="http://schemas.microsoft.com/office/drawing/2014/main" id="{2B1DF7D6-CB29-494E-BB9C-E5EB71CE39FD}"/>
                </a:ext>
              </a:extLst>
            </p:cNvPr>
            <p:cNvSpPr/>
            <p:nvPr/>
          </p:nvSpPr>
          <p:spPr bwMode="auto">
            <a:xfrm>
              <a:off x="1791431" y="2945417"/>
              <a:ext cx="221890" cy="228666"/>
            </a:xfrm>
            <a:custGeom>
              <a:avLst/>
              <a:gdLst>
                <a:gd name="T0" fmla="*/ 131 w 131"/>
                <a:gd name="T1" fmla="*/ 0 h 135"/>
                <a:gd name="T2" fmla="*/ 131 w 131"/>
                <a:gd name="T3" fmla="*/ 0 h 135"/>
                <a:gd name="T4" fmla="*/ 0 w 131"/>
                <a:gd name="T5" fmla="*/ 135 h 135"/>
                <a:gd name="T6" fmla="*/ 131 w 131"/>
                <a:gd name="T7" fmla="*/ 135 h 135"/>
                <a:gd name="T8" fmla="*/ 131 w 131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5">
                  <a:moveTo>
                    <a:pt x="131" y="0"/>
                  </a:moveTo>
                  <a:lnTo>
                    <a:pt x="131" y="0"/>
                  </a:lnTo>
                  <a:lnTo>
                    <a:pt x="0" y="135"/>
                  </a:lnTo>
                  <a:lnTo>
                    <a:pt x="131" y="135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29" name="Freeform 175">
              <a:extLst>
                <a:ext uri="{FF2B5EF4-FFF2-40B4-BE49-F238E27FC236}">
                  <a16:creationId xmlns:a16="http://schemas.microsoft.com/office/drawing/2014/main" id="{A11FC165-0324-439F-BF96-AB5045A30F5F}"/>
                </a:ext>
              </a:extLst>
            </p:cNvPr>
            <p:cNvSpPr/>
            <p:nvPr/>
          </p:nvSpPr>
          <p:spPr bwMode="auto">
            <a:xfrm>
              <a:off x="1791431" y="2945417"/>
              <a:ext cx="221890" cy="228666"/>
            </a:xfrm>
            <a:custGeom>
              <a:avLst/>
              <a:gdLst>
                <a:gd name="T0" fmla="*/ 131 w 131"/>
                <a:gd name="T1" fmla="*/ 0 h 135"/>
                <a:gd name="T2" fmla="*/ 131 w 131"/>
                <a:gd name="T3" fmla="*/ 0 h 135"/>
                <a:gd name="T4" fmla="*/ 0 w 131"/>
                <a:gd name="T5" fmla="*/ 135 h 135"/>
                <a:gd name="T6" fmla="*/ 131 w 131"/>
                <a:gd name="T7" fmla="*/ 135 h 135"/>
                <a:gd name="T8" fmla="*/ 131 w 131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5">
                  <a:moveTo>
                    <a:pt x="131" y="0"/>
                  </a:moveTo>
                  <a:lnTo>
                    <a:pt x="131" y="0"/>
                  </a:lnTo>
                  <a:lnTo>
                    <a:pt x="0" y="135"/>
                  </a:lnTo>
                  <a:lnTo>
                    <a:pt x="131" y="135"/>
                  </a:lnTo>
                  <a:lnTo>
                    <a:pt x="1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30" name="Freeform 176">
              <a:extLst>
                <a:ext uri="{FF2B5EF4-FFF2-40B4-BE49-F238E27FC236}">
                  <a16:creationId xmlns:a16="http://schemas.microsoft.com/office/drawing/2014/main" id="{C19C8F47-4961-4170-83C4-AD1A40AADEA3}"/>
                </a:ext>
              </a:extLst>
            </p:cNvPr>
            <p:cNvSpPr/>
            <p:nvPr/>
          </p:nvSpPr>
          <p:spPr bwMode="auto">
            <a:xfrm>
              <a:off x="1791431" y="3174082"/>
              <a:ext cx="221890" cy="225278"/>
            </a:xfrm>
            <a:custGeom>
              <a:avLst/>
              <a:gdLst>
                <a:gd name="T0" fmla="*/ 131 w 131"/>
                <a:gd name="T1" fmla="*/ 0 h 133"/>
                <a:gd name="T2" fmla="*/ 0 w 131"/>
                <a:gd name="T3" fmla="*/ 0 h 133"/>
                <a:gd name="T4" fmla="*/ 128 w 131"/>
                <a:gd name="T5" fmla="*/ 133 h 133"/>
                <a:gd name="T6" fmla="*/ 128 w 131"/>
                <a:gd name="T7" fmla="*/ 3 h 133"/>
                <a:gd name="T8" fmla="*/ 131 w 131"/>
                <a:gd name="T9" fmla="*/ 5 h 133"/>
                <a:gd name="T10" fmla="*/ 131 w 131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133">
                  <a:moveTo>
                    <a:pt x="131" y="0"/>
                  </a:moveTo>
                  <a:lnTo>
                    <a:pt x="0" y="0"/>
                  </a:lnTo>
                  <a:lnTo>
                    <a:pt x="128" y="133"/>
                  </a:lnTo>
                  <a:lnTo>
                    <a:pt x="128" y="3"/>
                  </a:lnTo>
                  <a:lnTo>
                    <a:pt x="131" y="5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1783B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31" name="Freeform 177">
              <a:extLst>
                <a:ext uri="{FF2B5EF4-FFF2-40B4-BE49-F238E27FC236}">
                  <a16:creationId xmlns:a16="http://schemas.microsoft.com/office/drawing/2014/main" id="{8C71715A-71E5-4F2D-BF02-404726A9DFC9}"/>
                </a:ext>
              </a:extLst>
            </p:cNvPr>
            <p:cNvSpPr/>
            <p:nvPr/>
          </p:nvSpPr>
          <p:spPr bwMode="auto">
            <a:xfrm>
              <a:off x="1791431" y="3174082"/>
              <a:ext cx="221890" cy="225278"/>
            </a:xfrm>
            <a:custGeom>
              <a:avLst/>
              <a:gdLst>
                <a:gd name="T0" fmla="*/ 131 w 131"/>
                <a:gd name="T1" fmla="*/ 0 h 133"/>
                <a:gd name="T2" fmla="*/ 0 w 131"/>
                <a:gd name="T3" fmla="*/ 0 h 133"/>
                <a:gd name="T4" fmla="*/ 128 w 131"/>
                <a:gd name="T5" fmla="*/ 133 h 133"/>
                <a:gd name="T6" fmla="*/ 128 w 131"/>
                <a:gd name="T7" fmla="*/ 3 h 133"/>
                <a:gd name="T8" fmla="*/ 131 w 131"/>
                <a:gd name="T9" fmla="*/ 5 h 133"/>
                <a:gd name="T10" fmla="*/ 131 w 131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133">
                  <a:moveTo>
                    <a:pt x="131" y="0"/>
                  </a:moveTo>
                  <a:lnTo>
                    <a:pt x="0" y="0"/>
                  </a:lnTo>
                  <a:lnTo>
                    <a:pt x="128" y="133"/>
                  </a:lnTo>
                  <a:lnTo>
                    <a:pt x="128" y="3"/>
                  </a:lnTo>
                  <a:lnTo>
                    <a:pt x="131" y="5"/>
                  </a:lnTo>
                  <a:lnTo>
                    <a:pt x="1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32" name="Freeform 178">
              <a:extLst>
                <a:ext uri="{FF2B5EF4-FFF2-40B4-BE49-F238E27FC236}">
                  <a16:creationId xmlns:a16="http://schemas.microsoft.com/office/drawing/2014/main" id="{88E1D6D9-DF83-440F-ADDA-0ADED17DB1BB}"/>
                </a:ext>
              </a:extLst>
            </p:cNvPr>
            <p:cNvSpPr/>
            <p:nvPr/>
          </p:nvSpPr>
          <p:spPr bwMode="auto">
            <a:xfrm>
              <a:off x="2008240" y="3399361"/>
              <a:ext cx="5081" cy="3388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3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089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33" name="Freeform 179">
              <a:extLst>
                <a:ext uri="{FF2B5EF4-FFF2-40B4-BE49-F238E27FC236}">
                  <a16:creationId xmlns:a16="http://schemas.microsoft.com/office/drawing/2014/main" id="{45590269-5601-46B7-836B-384CBBAFD856}"/>
                </a:ext>
              </a:extLst>
            </p:cNvPr>
            <p:cNvSpPr/>
            <p:nvPr/>
          </p:nvSpPr>
          <p:spPr bwMode="auto">
            <a:xfrm>
              <a:off x="2008240" y="3399361"/>
              <a:ext cx="5081" cy="3388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3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34" name="Freeform 180">
              <a:extLst>
                <a:ext uri="{FF2B5EF4-FFF2-40B4-BE49-F238E27FC236}">
                  <a16:creationId xmlns:a16="http://schemas.microsoft.com/office/drawing/2014/main" id="{82707674-9542-4E2C-8068-14740FF85E2A}"/>
                </a:ext>
              </a:extLst>
            </p:cNvPr>
            <p:cNvSpPr/>
            <p:nvPr/>
          </p:nvSpPr>
          <p:spPr bwMode="auto">
            <a:xfrm>
              <a:off x="2008240" y="3179165"/>
              <a:ext cx="5081" cy="220196"/>
            </a:xfrm>
            <a:custGeom>
              <a:avLst/>
              <a:gdLst>
                <a:gd name="T0" fmla="*/ 0 w 3"/>
                <a:gd name="T1" fmla="*/ 0 h 130"/>
                <a:gd name="T2" fmla="*/ 0 w 3"/>
                <a:gd name="T3" fmla="*/ 130 h 130"/>
                <a:gd name="T4" fmla="*/ 0 w 3"/>
                <a:gd name="T5" fmla="*/ 130 h 130"/>
                <a:gd name="T6" fmla="*/ 3 w 3"/>
                <a:gd name="T7" fmla="*/ 130 h 130"/>
                <a:gd name="T8" fmla="*/ 3 w 3"/>
                <a:gd name="T9" fmla="*/ 2 h 130"/>
                <a:gd name="T10" fmla="*/ 0 w 3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0">
                  <a:moveTo>
                    <a:pt x="0" y="0"/>
                  </a:moveTo>
                  <a:lnTo>
                    <a:pt x="0" y="130"/>
                  </a:lnTo>
                  <a:lnTo>
                    <a:pt x="0" y="130"/>
                  </a:lnTo>
                  <a:lnTo>
                    <a:pt x="3" y="130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8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35" name="Freeform 181">
              <a:extLst>
                <a:ext uri="{FF2B5EF4-FFF2-40B4-BE49-F238E27FC236}">
                  <a16:creationId xmlns:a16="http://schemas.microsoft.com/office/drawing/2014/main" id="{6A269E00-38C5-4EFE-AEF1-58DD27D62F74}"/>
                </a:ext>
              </a:extLst>
            </p:cNvPr>
            <p:cNvSpPr/>
            <p:nvPr/>
          </p:nvSpPr>
          <p:spPr bwMode="auto">
            <a:xfrm>
              <a:off x="2008240" y="3179165"/>
              <a:ext cx="5081" cy="220196"/>
            </a:xfrm>
            <a:custGeom>
              <a:avLst/>
              <a:gdLst>
                <a:gd name="T0" fmla="*/ 0 w 3"/>
                <a:gd name="T1" fmla="*/ 0 h 130"/>
                <a:gd name="T2" fmla="*/ 0 w 3"/>
                <a:gd name="T3" fmla="*/ 130 h 130"/>
                <a:gd name="T4" fmla="*/ 0 w 3"/>
                <a:gd name="T5" fmla="*/ 130 h 130"/>
                <a:gd name="T6" fmla="*/ 3 w 3"/>
                <a:gd name="T7" fmla="*/ 130 h 130"/>
                <a:gd name="T8" fmla="*/ 3 w 3"/>
                <a:gd name="T9" fmla="*/ 2 h 130"/>
                <a:gd name="T10" fmla="*/ 0 w 3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0">
                  <a:moveTo>
                    <a:pt x="0" y="0"/>
                  </a:moveTo>
                  <a:lnTo>
                    <a:pt x="0" y="130"/>
                  </a:lnTo>
                  <a:lnTo>
                    <a:pt x="0" y="130"/>
                  </a:lnTo>
                  <a:lnTo>
                    <a:pt x="3" y="130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36" name="Freeform 182">
              <a:extLst>
                <a:ext uri="{FF2B5EF4-FFF2-40B4-BE49-F238E27FC236}">
                  <a16:creationId xmlns:a16="http://schemas.microsoft.com/office/drawing/2014/main" id="{B60F68E9-2537-49B3-9A95-3FFCA91ABAF3}"/>
                </a:ext>
              </a:extLst>
            </p:cNvPr>
            <p:cNvSpPr/>
            <p:nvPr/>
          </p:nvSpPr>
          <p:spPr bwMode="auto">
            <a:xfrm>
              <a:off x="1791431" y="3434931"/>
              <a:ext cx="221890" cy="228666"/>
            </a:xfrm>
            <a:custGeom>
              <a:avLst/>
              <a:gdLst>
                <a:gd name="T0" fmla="*/ 131 w 131"/>
                <a:gd name="T1" fmla="*/ 0 h 135"/>
                <a:gd name="T2" fmla="*/ 131 w 131"/>
                <a:gd name="T3" fmla="*/ 0 h 135"/>
                <a:gd name="T4" fmla="*/ 0 w 131"/>
                <a:gd name="T5" fmla="*/ 135 h 135"/>
                <a:gd name="T6" fmla="*/ 131 w 131"/>
                <a:gd name="T7" fmla="*/ 135 h 135"/>
                <a:gd name="T8" fmla="*/ 131 w 131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5">
                  <a:moveTo>
                    <a:pt x="131" y="0"/>
                  </a:moveTo>
                  <a:lnTo>
                    <a:pt x="131" y="0"/>
                  </a:lnTo>
                  <a:lnTo>
                    <a:pt x="0" y="135"/>
                  </a:lnTo>
                  <a:lnTo>
                    <a:pt x="131" y="135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1783B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37" name="Freeform 183">
              <a:extLst>
                <a:ext uri="{FF2B5EF4-FFF2-40B4-BE49-F238E27FC236}">
                  <a16:creationId xmlns:a16="http://schemas.microsoft.com/office/drawing/2014/main" id="{89E77F0F-E1BA-466F-8566-4E8D0CFCD094}"/>
                </a:ext>
              </a:extLst>
            </p:cNvPr>
            <p:cNvSpPr/>
            <p:nvPr/>
          </p:nvSpPr>
          <p:spPr bwMode="auto">
            <a:xfrm>
              <a:off x="1791431" y="3434931"/>
              <a:ext cx="221890" cy="228666"/>
            </a:xfrm>
            <a:custGeom>
              <a:avLst/>
              <a:gdLst>
                <a:gd name="T0" fmla="*/ 131 w 131"/>
                <a:gd name="T1" fmla="*/ 0 h 135"/>
                <a:gd name="T2" fmla="*/ 131 w 131"/>
                <a:gd name="T3" fmla="*/ 0 h 135"/>
                <a:gd name="T4" fmla="*/ 0 w 131"/>
                <a:gd name="T5" fmla="*/ 135 h 135"/>
                <a:gd name="T6" fmla="*/ 131 w 131"/>
                <a:gd name="T7" fmla="*/ 135 h 135"/>
                <a:gd name="T8" fmla="*/ 131 w 131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5">
                  <a:moveTo>
                    <a:pt x="131" y="0"/>
                  </a:moveTo>
                  <a:lnTo>
                    <a:pt x="131" y="0"/>
                  </a:lnTo>
                  <a:lnTo>
                    <a:pt x="0" y="135"/>
                  </a:lnTo>
                  <a:lnTo>
                    <a:pt x="131" y="135"/>
                  </a:lnTo>
                  <a:lnTo>
                    <a:pt x="1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38" name="Freeform 184">
              <a:extLst>
                <a:ext uri="{FF2B5EF4-FFF2-40B4-BE49-F238E27FC236}">
                  <a16:creationId xmlns:a16="http://schemas.microsoft.com/office/drawing/2014/main" id="{04BB42BA-297B-4B12-80F7-65BD5F771C55}"/>
                </a:ext>
              </a:extLst>
            </p:cNvPr>
            <p:cNvSpPr/>
            <p:nvPr/>
          </p:nvSpPr>
          <p:spPr bwMode="auto">
            <a:xfrm>
              <a:off x="1791431" y="3921056"/>
              <a:ext cx="221890" cy="228666"/>
            </a:xfrm>
            <a:custGeom>
              <a:avLst/>
              <a:gdLst>
                <a:gd name="T0" fmla="*/ 131 w 131"/>
                <a:gd name="T1" fmla="*/ 0 h 135"/>
                <a:gd name="T2" fmla="*/ 131 w 131"/>
                <a:gd name="T3" fmla="*/ 0 h 135"/>
                <a:gd name="T4" fmla="*/ 0 w 131"/>
                <a:gd name="T5" fmla="*/ 135 h 135"/>
                <a:gd name="T6" fmla="*/ 131 w 131"/>
                <a:gd name="T7" fmla="*/ 135 h 135"/>
                <a:gd name="T8" fmla="*/ 131 w 131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5">
                  <a:moveTo>
                    <a:pt x="131" y="0"/>
                  </a:moveTo>
                  <a:lnTo>
                    <a:pt x="131" y="0"/>
                  </a:lnTo>
                  <a:lnTo>
                    <a:pt x="0" y="135"/>
                  </a:lnTo>
                  <a:lnTo>
                    <a:pt x="131" y="135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39" name="Freeform 185">
              <a:extLst>
                <a:ext uri="{FF2B5EF4-FFF2-40B4-BE49-F238E27FC236}">
                  <a16:creationId xmlns:a16="http://schemas.microsoft.com/office/drawing/2014/main" id="{4684ACA6-A4AC-49C8-8FD9-8C5F087EC6E7}"/>
                </a:ext>
              </a:extLst>
            </p:cNvPr>
            <p:cNvSpPr/>
            <p:nvPr/>
          </p:nvSpPr>
          <p:spPr bwMode="auto">
            <a:xfrm>
              <a:off x="1791431" y="3921056"/>
              <a:ext cx="221890" cy="228666"/>
            </a:xfrm>
            <a:custGeom>
              <a:avLst/>
              <a:gdLst>
                <a:gd name="T0" fmla="*/ 131 w 131"/>
                <a:gd name="T1" fmla="*/ 0 h 135"/>
                <a:gd name="T2" fmla="*/ 131 w 131"/>
                <a:gd name="T3" fmla="*/ 0 h 135"/>
                <a:gd name="T4" fmla="*/ 0 w 131"/>
                <a:gd name="T5" fmla="*/ 135 h 135"/>
                <a:gd name="T6" fmla="*/ 131 w 131"/>
                <a:gd name="T7" fmla="*/ 135 h 135"/>
                <a:gd name="T8" fmla="*/ 131 w 131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5">
                  <a:moveTo>
                    <a:pt x="131" y="0"/>
                  </a:moveTo>
                  <a:lnTo>
                    <a:pt x="131" y="0"/>
                  </a:lnTo>
                  <a:lnTo>
                    <a:pt x="0" y="135"/>
                  </a:lnTo>
                  <a:lnTo>
                    <a:pt x="131" y="135"/>
                  </a:lnTo>
                  <a:lnTo>
                    <a:pt x="1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40" name="Freeform 186">
              <a:extLst>
                <a:ext uri="{FF2B5EF4-FFF2-40B4-BE49-F238E27FC236}">
                  <a16:creationId xmlns:a16="http://schemas.microsoft.com/office/drawing/2014/main" id="{7414CCDA-537C-4600-9893-A642BC31AC50}"/>
                </a:ext>
              </a:extLst>
            </p:cNvPr>
            <p:cNvSpPr/>
            <p:nvPr/>
          </p:nvSpPr>
          <p:spPr bwMode="auto">
            <a:xfrm>
              <a:off x="1782961" y="1453164"/>
              <a:ext cx="221890" cy="228666"/>
            </a:xfrm>
            <a:custGeom>
              <a:avLst/>
              <a:gdLst>
                <a:gd name="T0" fmla="*/ 0 w 131"/>
                <a:gd name="T1" fmla="*/ 0 h 135"/>
                <a:gd name="T2" fmla="*/ 0 w 131"/>
                <a:gd name="T3" fmla="*/ 0 h 135"/>
                <a:gd name="T4" fmla="*/ 0 w 131"/>
                <a:gd name="T5" fmla="*/ 135 h 135"/>
                <a:gd name="T6" fmla="*/ 0 w 131"/>
                <a:gd name="T7" fmla="*/ 135 h 135"/>
                <a:gd name="T8" fmla="*/ 0 w 131"/>
                <a:gd name="T9" fmla="*/ 135 h 135"/>
                <a:gd name="T10" fmla="*/ 131 w 131"/>
                <a:gd name="T11" fmla="*/ 135 h 135"/>
                <a:gd name="T12" fmla="*/ 0 w 131"/>
                <a:gd name="T1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35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131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309C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41" name="Freeform 187">
              <a:extLst>
                <a:ext uri="{FF2B5EF4-FFF2-40B4-BE49-F238E27FC236}">
                  <a16:creationId xmlns:a16="http://schemas.microsoft.com/office/drawing/2014/main" id="{F8A7043C-4440-418E-8D25-7E7E6F4518C4}"/>
                </a:ext>
              </a:extLst>
            </p:cNvPr>
            <p:cNvSpPr/>
            <p:nvPr/>
          </p:nvSpPr>
          <p:spPr bwMode="auto">
            <a:xfrm>
              <a:off x="1782961" y="1453164"/>
              <a:ext cx="221890" cy="228666"/>
            </a:xfrm>
            <a:custGeom>
              <a:avLst/>
              <a:gdLst>
                <a:gd name="T0" fmla="*/ 0 w 131"/>
                <a:gd name="T1" fmla="*/ 0 h 135"/>
                <a:gd name="T2" fmla="*/ 0 w 131"/>
                <a:gd name="T3" fmla="*/ 0 h 135"/>
                <a:gd name="T4" fmla="*/ 0 w 131"/>
                <a:gd name="T5" fmla="*/ 135 h 135"/>
                <a:gd name="T6" fmla="*/ 0 w 131"/>
                <a:gd name="T7" fmla="*/ 135 h 135"/>
                <a:gd name="T8" fmla="*/ 0 w 131"/>
                <a:gd name="T9" fmla="*/ 135 h 135"/>
                <a:gd name="T10" fmla="*/ 131 w 131"/>
                <a:gd name="T11" fmla="*/ 135 h 135"/>
                <a:gd name="T12" fmla="*/ 0 w 131"/>
                <a:gd name="T1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35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131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42" name="Freeform 188">
              <a:extLst>
                <a:ext uri="{FF2B5EF4-FFF2-40B4-BE49-F238E27FC236}">
                  <a16:creationId xmlns:a16="http://schemas.microsoft.com/office/drawing/2014/main" id="{D21EE1D8-3240-4A33-86C2-CEE25F80298B}"/>
                </a:ext>
              </a:extLst>
            </p:cNvPr>
            <p:cNvSpPr/>
            <p:nvPr/>
          </p:nvSpPr>
          <p:spPr bwMode="auto">
            <a:xfrm>
              <a:off x="1572929" y="1453165"/>
              <a:ext cx="165993" cy="172769"/>
            </a:xfrm>
            <a:custGeom>
              <a:avLst/>
              <a:gdLst>
                <a:gd name="T0" fmla="*/ 0 w 98"/>
                <a:gd name="T1" fmla="*/ 0 h 102"/>
                <a:gd name="T2" fmla="*/ 0 w 98"/>
                <a:gd name="T3" fmla="*/ 0 h 102"/>
                <a:gd name="T4" fmla="*/ 0 w 98"/>
                <a:gd name="T5" fmla="*/ 102 h 102"/>
                <a:gd name="T6" fmla="*/ 98 w 98"/>
                <a:gd name="T7" fmla="*/ 102 h 102"/>
                <a:gd name="T8" fmla="*/ 0 w 98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2">
                  <a:moveTo>
                    <a:pt x="0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98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309C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43" name="Freeform 189">
              <a:extLst>
                <a:ext uri="{FF2B5EF4-FFF2-40B4-BE49-F238E27FC236}">
                  <a16:creationId xmlns:a16="http://schemas.microsoft.com/office/drawing/2014/main" id="{5935DD83-B0BA-444B-AB41-B258DC03592C}"/>
                </a:ext>
              </a:extLst>
            </p:cNvPr>
            <p:cNvSpPr/>
            <p:nvPr/>
          </p:nvSpPr>
          <p:spPr bwMode="auto">
            <a:xfrm>
              <a:off x="1572929" y="1453165"/>
              <a:ext cx="165993" cy="172769"/>
            </a:xfrm>
            <a:custGeom>
              <a:avLst/>
              <a:gdLst>
                <a:gd name="T0" fmla="*/ 0 w 98"/>
                <a:gd name="T1" fmla="*/ 0 h 102"/>
                <a:gd name="T2" fmla="*/ 0 w 98"/>
                <a:gd name="T3" fmla="*/ 0 h 102"/>
                <a:gd name="T4" fmla="*/ 0 w 98"/>
                <a:gd name="T5" fmla="*/ 102 h 102"/>
                <a:gd name="T6" fmla="*/ 98 w 98"/>
                <a:gd name="T7" fmla="*/ 102 h 102"/>
                <a:gd name="T8" fmla="*/ 0 w 98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2">
                  <a:moveTo>
                    <a:pt x="0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98" y="10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44" name="Freeform 190">
              <a:extLst>
                <a:ext uri="{FF2B5EF4-FFF2-40B4-BE49-F238E27FC236}">
                  <a16:creationId xmlns:a16="http://schemas.microsoft.com/office/drawing/2014/main" id="{1BA1E9B1-89A8-43B8-8B5E-C5502C2A2A82}"/>
                </a:ext>
              </a:extLst>
            </p:cNvPr>
            <p:cNvSpPr/>
            <p:nvPr/>
          </p:nvSpPr>
          <p:spPr bwMode="auto">
            <a:xfrm>
              <a:off x="1782961" y="1681830"/>
              <a:ext cx="221890" cy="228666"/>
            </a:xfrm>
            <a:custGeom>
              <a:avLst/>
              <a:gdLst>
                <a:gd name="T0" fmla="*/ 0 w 131"/>
                <a:gd name="T1" fmla="*/ 0 h 135"/>
                <a:gd name="T2" fmla="*/ 0 w 131"/>
                <a:gd name="T3" fmla="*/ 0 h 135"/>
                <a:gd name="T4" fmla="*/ 0 w 131"/>
                <a:gd name="T5" fmla="*/ 135 h 135"/>
                <a:gd name="T6" fmla="*/ 131 w 131"/>
                <a:gd name="T7" fmla="*/ 135 h 135"/>
                <a:gd name="T8" fmla="*/ 0 w 131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5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131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309C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45" name="Freeform 191">
              <a:extLst>
                <a:ext uri="{FF2B5EF4-FFF2-40B4-BE49-F238E27FC236}">
                  <a16:creationId xmlns:a16="http://schemas.microsoft.com/office/drawing/2014/main" id="{B541C4CF-53A4-45A4-A62A-087A2AA5AA06}"/>
                </a:ext>
              </a:extLst>
            </p:cNvPr>
            <p:cNvSpPr/>
            <p:nvPr/>
          </p:nvSpPr>
          <p:spPr bwMode="auto">
            <a:xfrm>
              <a:off x="1782961" y="1681830"/>
              <a:ext cx="221890" cy="228666"/>
            </a:xfrm>
            <a:custGeom>
              <a:avLst/>
              <a:gdLst>
                <a:gd name="T0" fmla="*/ 0 w 131"/>
                <a:gd name="T1" fmla="*/ 0 h 135"/>
                <a:gd name="T2" fmla="*/ 0 w 131"/>
                <a:gd name="T3" fmla="*/ 0 h 135"/>
                <a:gd name="T4" fmla="*/ 0 w 131"/>
                <a:gd name="T5" fmla="*/ 135 h 135"/>
                <a:gd name="T6" fmla="*/ 131 w 131"/>
                <a:gd name="T7" fmla="*/ 135 h 135"/>
                <a:gd name="T8" fmla="*/ 0 w 131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5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131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46" name="Freeform 194">
              <a:extLst>
                <a:ext uri="{FF2B5EF4-FFF2-40B4-BE49-F238E27FC236}">
                  <a16:creationId xmlns:a16="http://schemas.microsoft.com/office/drawing/2014/main" id="{5A015AEC-41D9-4F5D-BB50-DA42B5890823}"/>
                </a:ext>
              </a:extLst>
            </p:cNvPr>
            <p:cNvSpPr/>
            <p:nvPr/>
          </p:nvSpPr>
          <p:spPr bwMode="auto">
            <a:xfrm>
              <a:off x="1569542" y="1942677"/>
              <a:ext cx="221890" cy="223584"/>
            </a:xfrm>
            <a:custGeom>
              <a:avLst/>
              <a:gdLst>
                <a:gd name="T0" fmla="*/ 131 w 131"/>
                <a:gd name="T1" fmla="*/ 0 h 132"/>
                <a:gd name="T2" fmla="*/ 0 w 131"/>
                <a:gd name="T3" fmla="*/ 0 h 132"/>
                <a:gd name="T4" fmla="*/ 131 w 131"/>
                <a:gd name="T5" fmla="*/ 132 h 132"/>
                <a:gd name="T6" fmla="*/ 131 w 131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32">
                  <a:moveTo>
                    <a:pt x="131" y="0"/>
                  </a:moveTo>
                  <a:lnTo>
                    <a:pt x="0" y="0"/>
                  </a:lnTo>
                  <a:lnTo>
                    <a:pt x="131" y="132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7B25A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47" name="Freeform 195">
              <a:extLst>
                <a:ext uri="{FF2B5EF4-FFF2-40B4-BE49-F238E27FC236}">
                  <a16:creationId xmlns:a16="http://schemas.microsoft.com/office/drawing/2014/main" id="{05498AEB-9340-422B-8A82-AF108329DA6B}"/>
                </a:ext>
              </a:extLst>
            </p:cNvPr>
            <p:cNvSpPr/>
            <p:nvPr/>
          </p:nvSpPr>
          <p:spPr bwMode="auto">
            <a:xfrm>
              <a:off x="1569542" y="1942677"/>
              <a:ext cx="221890" cy="223584"/>
            </a:xfrm>
            <a:custGeom>
              <a:avLst/>
              <a:gdLst>
                <a:gd name="T0" fmla="*/ 131 w 131"/>
                <a:gd name="T1" fmla="*/ 0 h 132"/>
                <a:gd name="T2" fmla="*/ 0 w 131"/>
                <a:gd name="T3" fmla="*/ 0 h 132"/>
                <a:gd name="T4" fmla="*/ 131 w 131"/>
                <a:gd name="T5" fmla="*/ 132 h 132"/>
                <a:gd name="T6" fmla="*/ 131 w 131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32">
                  <a:moveTo>
                    <a:pt x="131" y="0"/>
                  </a:moveTo>
                  <a:lnTo>
                    <a:pt x="0" y="0"/>
                  </a:lnTo>
                  <a:lnTo>
                    <a:pt x="131" y="132"/>
                  </a:lnTo>
                  <a:lnTo>
                    <a:pt x="1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48" name="Freeform 196">
              <a:extLst>
                <a:ext uri="{FF2B5EF4-FFF2-40B4-BE49-F238E27FC236}">
                  <a16:creationId xmlns:a16="http://schemas.microsoft.com/office/drawing/2014/main" id="{A0D96938-2714-435D-9134-FE85734188CA}"/>
                </a:ext>
              </a:extLst>
            </p:cNvPr>
            <p:cNvSpPr/>
            <p:nvPr/>
          </p:nvSpPr>
          <p:spPr bwMode="auto">
            <a:xfrm>
              <a:off x="1347653" y="2198444"/>
              <a:ext cx="218502" cy="228666"/>
            </a:xfrm>
            <a:custGeom>
              <a:avLst/>
              <a:gdLst>
                <a:gd name="T0" fmla="*/ 129 w 129"/>
                <a:gd name="T1" fmla="*/ 0 h 135"/>
                <a:gd name="T2" fmla="*/ 0 w 129"/>
                <a:gd name="T3" fmla="*/ 0 h 135"/>
                <a:gd name="T4" fmla="*/ 0 w 129"/>
                <a:gd name="T5" fmla="*/ 135 h 135"/>
                <a:gd name="T6" fmla="*/ 129 w 129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135">
                  <a:moveTo>
                    <a:pt x="129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B8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49" name="Freeform 197">
              <a:extLst>
                <a:ext uri="{FF2B5EF4-FFF2-40B4-BE49-F238E27FC236}">
                  <a16:creationId xmlns:a16="http://schemas.microsoft.com/office/drawing/2014/main" id="{CE43B070-D844-4007-9057-C054216E789F}"/>
                </a:ext>
              </a:extLst>
            </p:cNvPr>
            <p:cNvSpPr/>
            <p:nvPr/>
          </p:nvSpPr>
          <p:spPr bwMode="auto">
            <a:xfrm>
              <a:off x="1347653" y="2198444"/>
              <a:ext cx="218502" cy="228666"/>
            </a:xfrm>
            <a:custGeom>
              <a:avLst/>
              <a:gdLst>
                <a:gd name="T0" fmla="*/ 129 w 129"/>
                <a:gd name="T1" fmla="*/ 0 h 135"/>
                <a:gd name="T2" fmla="*/ 0 w 129"/>
                <a:gd name="T3" fmla="*/ 0 h 135"/>
                <a:gd name="T4" fmla="*/ 0 w 129"/>
                <a:gd name="T5" fmla="*/ 135 h 135"/>
                <a:gd name="T6" fmla="*/ 129 w 129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135">
                  <a:moveTo>
                    <a:pt x="129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1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50" name="Freeform 198">
              <a:extLst>
                <a:ext uri="{FF2B5EF4-FFF2-40B4-BE49-F238E27FC236}">
                  <a16:creationId xmlns:a16="http://schemas.microsoft.com/office/drawing/2014/main" id="{CD3B970C-97D8-466F-944F-4453C57E9D01}"/>
                </a:ext>
              </a:extLst>
            </p:cNvPr>
            <p:cNvSpPr/>
            <p:nvPr/>
          </p:nvSpPr>
          <p:spPr bwMode="auto">
            <a:xfrm>
              <a:off x="1569542" y="3174083"/>
              <a:ext cx="221890" cy="228666"/>
            </a:xfrm>
            <a:custGeom>
              <a:avLst/>
              <a:gdLst>
                <a:gd name="T0" fmla="*/ 131 w 131"/>
                <a:gd name="T1" fmla="*/ 0 h 135"/>
                <a:gd name="T2" fmla="*/ 131 w 131"/>
                <a:gd name="T3" fmla="*/ 0 h 135"/>
                <a:gd name="T4" fmla="*/ 0 w 131"/>
                <a:gd name="T5" fmla="*/ 135 h 135"/>
                <a:gd name="T6" fmla="*/ 131 w 131"/>
                <a:gd name="T7" fmla="*/ 135 h 135"/>
                <a:gd name="T8" fmla="*/ 131 w 131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5">
                  <a:moveTo>
                    <a:pt x="131" y="0"/>
                  </a:moveTo>
                  <a:lnTo>
                    <a:pt x="131" y="0"/>
                  </a:lnTo>
                  <a:lnTo>
                    <a:pt x="0" y="135"/>
                  </a:lnTo>
                  <a:lnTo>
                    <a:pt x="131" y="135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51" name="Freeform 199">
              <a:extLst>
                <a:ext uri="{FF2B5EF4-FFF2-40B4-BE49-F238E27FC236}">
                  <a16:creationId xmlns:a16="http://schemas.microsoft.com/office/drawing/2014/main" id="{3A6CB92E-BA3C-4F5E-BF68-3DD5B298D719}"/>
                </a:ext>
              </a:extLst>
            </p:cNvPr>
            <p:cNvSpPr/>
            <p:nvPr/>
          </p:nvSpPr>
          <p:spPr bwMode="auto">
            <a:xfrm>
              <a:off x="1569542" y="3174083"/>
              <a:ext cx="221890" cy="228666"/>
            </a:xfrm>
            <a:custGeom>
              <a:avLst/>
              <a:gdLst>
                <a:gd name="T0" fmla="*/ 131 w 131"/>
                <a:gd name="T1" fmla="*/ 0 h 135"/>
                <a:gd name="T2" fmla="*/ 131 w 131"/>
                <a:gd name="T3" fmla="*/ 0 h 135"/>
                <a:gd name="T4" fmla="*/ 0 w 131"/>
                <a:gd name="T5" fmla="*/ 135 h 135"/>
                <a:gd name="T6" fmla="*/ 131 w 131"/>
                <a:gd name="T7" fmla="*/ 135 h 135"/>
                <a:gd name="T8" fmla="*/ 131 w 131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5">
                  <a:moveTo>
                    <a:pt x="131" y="0"/>
                  </a:moveTo>
                  <a:lnTo>
                    <a:pt x="131" y="0"/>
                  </a:lnTo>
                  <a:lnTo>
                    <a:pt x="0" y="135"/>
                  </a:lnTo>
                  <a:lnTo>
                    <a:pt x="131" y="135"/>
                  </a:lnTo>
                  <a:lnTo>
                    <a:pt x="1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52" name="Freeform 200">
              <a:extLst>
                <a:ext uri="{FF2B5EF4-FFF2-40B4-BE49-F238E27FC236}">
                  <a16:creationId xmlns:a16="http://schemas.microsoft.com/office/drawing/2014/main" id="{3C5640A4-5239-48F5-A38D-4BF98BC95DC9}"/>
                </a:ext>
              </a:extLst>
            </p:cNvPr>
            <p:cNvSpPr/>
            <p:nvPr/>
          </p:nvSpPr>
          <p:spPr bwMode="auto">
            <a:xfrm>
              <a:off x="1569542" y="3434931"/>
              <a:ext cx="221890" cy="228666"/>
            </a:xfrm>
            <a:custGeom>
              <a:avLst/>
              <a:gdLst>
                <a:gd name="T0" fmla="*/ 0 w 131"/>
                <a:gd name="T1" fmla="*/ 0 h 135"/>
                <a:gd name="T2" fmla="*/ 0 w 131"/>
                <a:gd name="T3" fmla="*/ 0 h 135"/>
                <a:gd name="T4" fmla="*/ 0 w 131"/>
                <a:gd name="T5" fmla="*/ 135 h 135"/>
                <a:gd name="T6" fmla="*/ 131 w 131"/>
                <a:gd name="T7" fmla="*/ 135 h 135"/>
                <a:gd name="T8" fmla="*/ 0 w 131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5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131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53" name="Freeform 201">
              <a:extLst>
                <a:ext uri="{FF2B5EF4-FFF2-40B4-BE49-F238E27FC236}">
                  <a16:creationId xmlns:a16="http://schemas.microsoft.com/office/drawing/2014/main" id="{9819D27D-48EC-4BB0-8D2E-C9714377AE13}"/>
                </a:ext>
              </a:extLst>
            </p:cNvPr>
            <p:cNvSpPr/>
            <p:nvPr/>
          </p:nvSpPr>
          <p:spPr bwMode="auto">
            <a:xfrm>
              <a:off x="1569542" y="3434931"/>
              <a:ext cx="221890" cy="228666"/>
            </a:xfrm>
            <a:custGeom>
              <a:avLst/>
              <a:gdLst>
                <a:gd name="T0" fmla="*/ 0 w 131"/>
                <a:gd name="T1" fmla="*/ 0 h 135"/>
                <a:gd name="T2" fmla="*/ 0 w 131"/>
                <a:gd name="T3" fmla="*/ 0 h 135"/>
                <a:gd name="T4" fmla="*/ 0 w 131"/>
                <a:gd name="T5" fmla="*/ 135 h 135"/>
                <a:gd name="T6" fmla="*/ 131 w 131"/>
                <a:gd name="T7" fmla="*/ 135 h 135"/>
                <a:gd name="T8" fmla="*/ 0 w 131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5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131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54" name="Freeform 202">
              <a:extLst>
                <a:ext uri="{FF2B5EF4-FFF2-40B4-BE49-F238E27FC236}">
                  <a16:creationId xmlns:a16="http://schemas.microsoft.com/office/drawing/2014/main" id="{55EC7FC7-2266-4903-BCE3-E3C9BB20D757}"/>
                </a:ext>
              </a:extLst>
            </p:cNvPr>
            <p:cNvSpPr/>
            <p:nvPr/>
          </p:nvSpPr>
          <p:spPr bwMode="auto">
            <a:xfrm>
              <a:off x="1569542" y="3712717"/>
              <a:ext cx="221890" cy="208340"/>
            </a:xfrm>
            <a:custGeom>
              <a:avLst/>
              <a:gdLst>
                <a:gd name="T0" fmla="*/ 0 w 131"/>
                <a:gd name="T1" fmla="*/ 0 h 123"/>
                <a:gd name="T2" fmla="*/ 0 w 131"/>
                <a:gd name="T3" fmla="*/ 123 h 123"/>
                <a:gd name="T4" fmla="*/ 131 w 131"/>
                <a:gd name="T5" fmla="*/ 123 h 123"/>
                <a:gd name="T6" fmla="*/ 0 w 131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23">
                  <a:moveTo>
                    <a:pt x="0" y="0"/>
                  </a:moveTo>
                  <a:lnTo>
                    <a:pt x="0" y="123"/>
                  </a:lnTo>
                  <a:lnTo>
                    <a:pt x="131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55" name="Freeform 203">
              <a:extLst>
                <a:ext uri="{FF2B5EF4-FFF2-40B4-BE49-F238E27FC236}">
                  <a16:creationId xmlns:a16="http://schemas.microsoft.com/office/drawing/2014/main" id="{E038C12C-0A80-46FB-8B3C-34AA5BB198FB}"/>
                </a:ext>
              </a:extLst>
            </p:cNvPr>
            <p:cNvSpPr/>
            <p:nvPr/>
          </p:nvSpPr>
          <p:spPr bwMode="auto">
            <a:xfrm>
              <a:off x="1569542" y="3712717"/>
              <a:ext cx="221890" cy="208340"/>
            </a:xfrm>
            <a:custGeom>
              <a:avLst/>
              <a:gdLst>
                <a:gd name="T0" fmla="*/ 0 w 131"/>
                <a:gd name="T1" fmla="*/ 0 h 123"/>
                <a:gd name="T2" fmla="*/ 0 w 131"/>
                <a:gd name="T3" fmla="*/ 123 h 123"/>
                <a:gd name="T4" fmla="*/ 131 w 131"/>
                <a:gd name="T5" fmla="*/ 123 h 123"/>
                <a:gd name="T6" fmla="*/ 0 w 131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23">
                  <a:moveTo>
                    <a:pt x="0" y="0"/>
                  </a:moveTo>
                  <a:lnTo>
                    <a:pt x="0" y="123"/>
                  </a:lnTo>
                  <a:lnTo>
                    <a:pt x="131" y="1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56" name="Freeform 204">
              <a:extLst>
                <a:ext uri="{FF2B5EF4-FFF2-40B4-BE49-F238E27FC236}">
                  <a16:creationId xmlns:a16="http://schemas.microsoft.com/office/drawing/2014/main" id="{2675028B-C629-46F7-966B-4E9C9C46AD23}"/>
                </a:ext>
              </a:extLst>
            </p:cNvPr>
            <p:cNvSpPr/>
            <p:nvPr/>
          </p:nvSpPr>
          <p:spPr bwMode="auto">
            <a:xfrm>
              <a:off x="1569542" y="3936301"/>
              <a:ext cx="221890" cy="213422"/>
            </a:xfrm>
            <a:custGeom>
              <a:avLst/>
              <a:gdLst>
                <a:gd name="T0" fmla="*/ 131 w 131"/>
                <a:gd name="T1" fmla="*/ 0 h 126"/>
                <a:gd name="T2" fmla="*/ 0 w 131"/>
                <a:gd name="T3" fmla="*/ 126 h 126"/>
                <a:gd name="T4" fmla="*/ 131 w 131"/>
                <a:gd name="T5" fmla="*/ 126 h 126"/>
                <a:gd name="T6" fmla="*/ 131 w 131"/>
                <a:gd name="T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26">
                  <a:moveTo>
                    <a:pt x="131" y="0"/>
                  </a:moveTo>
                  <a:lnTo>
                    <a:pt x="0" y="126"/>
                  </a:lnTo>
                  <a:lnTo>
                    <a:pt x="131" y="126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57" name="Freeform 205">
              <a:extLst>
                <a:ext uri="{FF2B5EF4-FFF2-40B4-BE49-F238E27FC236}">
                  <a16:creationId xmlns:a16="http://schemas.microsoft.com/office/drawing/2014/main" id="{1CAD197F-2AF2-4B39-A7A1-4A39F2D5D015}"/>
                </a:ext>
              </a:extLst>
            </p:cNvPr>
            <p:cNvSpPr/>
            <p:nvPr/>
          </p:nvSpPr>
          <p:spPr bwMode="auto">
            <a:xfrm>
              <a:off x="1569542" y="3936301"/>
              <a:ext cx="221890" cy="213422"/>
            </a:xfrm>
            <a:custGeom>
              <a:avLst/>
              <a:gdLst>
                <a:gd name="T0" fmla="*/ 131 w 131"/>
                <a:gd name="T1" fmla="*/ 0 h 126"/>
                <a:gd name="T2" fmla="*/ 0 w 131"/>
                <a:gd name="T3" fmla="*/ 126 h 126"/>
                <a:gd name="T4" fmla="*/ 131 w 131"/>
                <a:gd name="T5" fmla="*/ 126 h 126"/>
                <a:gd name="T6" fmla="*/ 131 w 131"/>
                <a:gd name="T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26">
                  <a:moveTo>
                    <a:pt x="131" y="0"/>
                  </a:moveTo>
                  <a:lnTo>
                    <a:pt x="0" y="126"/>
                  </a:lnTo>
                  <a:lnTo>
                    <a:pt x="131" y="126"/>
                  </a:lnTo>
                  <a:lnTo>
                    <a:pt x="1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grpSp>
          <p:nvGrpSpPr>
            <p:cNvPr id="258" name="组合 458">
              <a:extLst>
                <a:ext uri="{FF2B5EF4-FFF2-40B4-BE49-F238E27FC236}">
                  <a16:creationId xmlns:a16="http://schemas.microsoft.com/office/drawing/2014/main" id="{AB60F293-EA86-4055-85BF-FD7EA084A84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84447" y="2271912"/>
              <a:ext cx="211007" cy="351679"/>
              <a:chOff x="6414995" y="3384645"/>
              <a:chExt cx="160211" cy="267020"/>
            </a:xfrm>
            <a:solidFill>
              <a:srgbClr val="FFB850"/>
            </a:solidFill>
          </p:grpSpPr>
          <p:sp>
            <p:nvSpPr>
              <p:cNvPr id="260" name="Freeform 699">
                <a:extLst>
                  <a:ext uri="{FF2B5EF4-FFF2-40B4-BE49-F238E27FC236}">
                    <a16:creationId xmlns:a16="http://schemas.microsoft.com/office/drawing/2014/main" id="{BE71C0A4-1239-441F-9119-500F460126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14995" y="3384645"/>
                <a:ext cx="160211" cy="244133"/>
              </a:xfrm>
              <a:custGeom>
                <a:avLst/>
                <a:gdLst>
                  <a:gd name="T0" fmla="*/ 29 w 33"/>
                  <a:gd name="T1" fmla="*/ 28 h 51"/>
                  <a:gd name="T2" fmla="*/ 33 w 33"/>
                  <a:gd name="T3" fmla="*/ 17 h 51"/>
                  <a:gd name="T4" fmla="*/ 16 w 33"/>
                  <a:gd name="T5" fmla="*/ 0 h 51"/>
                  <a:gd name="T6" fmla="*/ 0 w 33"/>
                  <a:gd name="T7" fmla="*/ 17 h 51"/>
                  <a:gd name="T8" fmla="*/ 4 w 33"/>
                  <a:gd name="T9" fmla="*/ 28 h 51"/>
                  <a:gd name="T10" fmla="*/ 4 w 33"/>
                  <a:gd name="T11" fmla="*/ 28 h 51"/>
                  <a:gd name="T12" fmla="*/ 9 w 33"/>
                  <a:gd name="T13" fmla="*/ 40 h 51"/>
                  <a:gd name="T14" fmla="*/ 8 w 33"/>
                  <a:gd name="T15" fmla="*/ 42 h 51"/>
                  <a:gd name="T16" fmla="*/ 9 w 33"/>
                  <a:gd name="T17" fmla="*/ 43 h 51"/>
                  <a:gd name="T18" fmla="*/ 8 w 33"/>
                  <a:gd name="T19" fmla="*/ 45 h 51"/>
                  <a:gd name="T20" fmla="*/ 9 w 33"/>
                  <a:gd name="T21" fmla="*/ 47 h 51"/>
                  <a:gd name="T22" fmla="*/ 8 w 33"/>
                  <a:gd name="T23" fmla="*/ 49 h 51"/>
                  <a:gd name="T24" fmla="*/ 11 w 33"/>
                  <a:gd name="T25" fmla="*/ 51 h 51"/>
                  <a:gd name="T26" fmla="*/ 22 w 33"/>
                  <a:gd name="T27" fmla="*/ 51 h 51"/>
                  <a:gd name="T28" fmla="*/ 25 w 33"/>
                  <a:gd name="T29" fmla="*/ 49 h 51"/>
                  <a:gd name="T30" fmla="*/ 24 w 33"/>
                  <a:gd name="T31" fmla="*/ 47 h 51"/>
                  <a:gd name="T32" fmla="*/ 25 w 33"/>
                  <a:gd name="T33" fmla="*/ 45 h 51"/>
                  <a:gd name="T34" fmla="*/ 24 w 33"/>
                  <a:gd name="T35" fmla="*/ 43 h 51"/>
                  <a:gd name="T36" fmla="*/ 25 w 33"/>
                  <a:gd name="T37" fmla="*/ 42 h 51"/>
                  <a:gd name="T38" fmla="*/ 24 w 33"/>
                  <a:gd name="T39" fmla="*/ 40 h 51"/>
                  <a:gd name="T40" fmla="*/ 29 w 33"/>
                  <a:gd name="T41" fmla="*/ 28 h 51"/>
                  <a:gd name="T42" fmla="*/ 17 w 33"/>
                  <a:gd name="T43" fmla="*/ 39 h 51"/>
                  <a:gd name="T44" fmla="*/ 16 w 33"/>
                  <a:gd name="T45" fmla="*/ 39 h 51"/>
                  <a:gd name="T46" fmla="*/ 16 w 33"/>
                  <a:gd name="T47" fmla="*/ 31 h 51"/>
                  <a:gd name="T48" fmla="*/ 16 w 33"/>
                  <a:gd name="T49" fmla="*/ 31 h 51"/>
                  <a:gd name="T50" fmla="*/ 17 w 33"/>
                  <a:gd name="T51" fmla="*/ 31 h 51"/>
                  <a:gd name="T52" fmla="*/ 17 w 33"/>
                  <a:gd name="T53" fmla="*/ 31 h 51"/>
                  <a:gd name="T54" fmla="*/ 17 w 33"/>
                  <a:gd name="T55" fmla="*/ 39 h 51"/>
                  <a:gd name="T56" fmla="*/ 27 w 33"/>
                  <a:gd name="T57" fmla="*/ 27 h 51"/>
                  <a:gd name="T58" fmla="*/ 27 w 33"/>
                  <a:gd name="T59" fmla="*/ 27 h 51"/>
                  <a:gd name="T60" fmla="*/ 21 w 33"/>
                  <a:gd name="T61" fmla="*/ 39 h 51"/>
                  <a:gd name="T62" fmla="*/ 19 w 33"/>
                  <a:gd name="T63" fmla="*/ 39 h 51"/>
                  <a:gd name="T64" fmla="*/ 19 w 33"/>
                  <a:gd name="T65" fmla="*/ 31 h 51"/>
                  <a:gd name="T66" fmla="*/ 19 w 33"/>
                  <a:gd name="T67" fmla="*/ 31 h 51"/>
                  <a:gd name="T68" fmla="*/ 23 w 33"/>
                  <a:gd name="T69" fmla="*/ 18 h 51"/>
                  <a:gd name="T70" fmla="*/ 23 w 33"/>
                  <a:gd name="T71" fmla="*/ 18 h 51"/>
                  <a:gd name="T72" fmla="*/ 22 w 33"/>
                  <a:gd name="T73" fmla="*/ 18 h 51"/>
                  <a:gd name="T74" fmla="*/ 19 w 33"/>
                  <a:gd name="T75" fmla="*/ 27 h 51"/>
                  <a:gd name="T76" fmla="*/ 19 w 33"/>
                  <a:gd name="T77" fmla="*/ 22 h 51"/>
                  <a:gd name="T78" fmla="*/ 19 w 33"/>
                  <a:gd name="T79" fmla="*/ 21 h 51"/>
                  <a:gd name="T80" fmla="*/ 18 w 33"/>
                  <a:gd name="T81" fmla="*/ 22 h 51"/>
                  <a:gd name="T82" fmla="*/ 18 w 33"/>
                  <a:gd name="T83" fmla="*/ 29 h 51"/>
                  <a:gd name="T84" fmla="*/ 16 w 33"/>
                  <a:gd name="T85" fmla="*/ 28 h 51"/>
                  <a:gd name="T86" fmla="*/ 14 w 33"/>
                  <a:gd name="T87" fmla="*/ 29 h 51"/>
                  <a:gd name="T88" fmla="*/ 14 w 33"/>
                  <a:gd name="T89" fmla="*/ 22 h 51"/>
                  <a:gd name="T90" fmla="*/ 14 w 33"/>
                  <a:gd name="T91" fmla="*/ 21 h 51"/>
                  <a:gd name="T92" fmla="*/ 13 w 33"/>
                  <a:gd name="T93" fmla="*/ 22 h 51"/>
                  <a:gd name="T94" fmla="*/ 13 w 33"/>
                  <a:gd name="T95" fmla="*/ 27 h 51"/>
                  <a:gd name="T96" fmla="*/ 10 w 33"/>
                  <a:gd name="T97" fmla="*/ 18 h 51"/>
                  <a:gd name="T98" fmla="*/ 10 w 33"/>
                  <a:gd name="T99" fmla="*/ 18 h 51"/>
                  <a:gd name="T100" fmla="*/ 9 w 33"/>
                  <a:gd name="T101" fmla="*/ 18 h 51"/>
                  <a:gd name="T102" fmla="*/ 13 w 33"/>
                  <a:gd name="T103" fmla="*/ 31 h 51"/>
                  <a:gd name="T104" fmla="*/ 13 w 33"/>
                  <a:gd name="T105" fmla="*/ 31 h 51"/>
                  <a:gd name="T106" fmla="*/ 13 w 33"/>
                  <a:gd name="T107" fmla="*/ 39 h 51"/>
                  <a:gd name="T108" fmla="*/ 11 w 33"/>
                  <a:gd name="T109" fmla="*/ 39 h 51"/>
                  <a:gd name="T110" fmla="*/ 6 w 33"/>
                  <a:gd name="T111" fmla="*/ 27 h 51"/>
                  <a:gd name="T112" fmla="*/ 6 w 33"/>
                  <a:gd name="T113" fmla="*/ 27 h 51"/>
                  <a:gd name="T114" fmla="*/ 6 w 33"/>
                  <a:gd name="T115" fmla="*/ 26 h 51"/>
                  <a:gd name="T116" fmla="*/ 2 w 33"/>
                  <a:gd name="T117" fmla="*/ 17 h 51"/>
                  <a:gd name="T118" fmla="*/ 16 w 33"/>
                  <a:gd name="T119" fmla="*/ 3 h 51"/>
                  <a:gd name="T120" fmla="*/ 31 w 33"/>
                  <a:gd name="T121" fmla="*/ 17 h 51"/>
                  <a:gd name="T122" fmla="*/ 27 w 33"/>
                  <a:gd name="T123" fmla="*/ 26 h 51"/>
                  <a:gd name="T124" fmla="*/ 27 w 33"/>
                  <a:gd name="T125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" h="51">
                    <a:moveTo>
                      <a:pt x="29" y="28"/>
                    </a:moveTo>
                    <a:cubicBezTo>
                      <a:pt x="31" y="25"/>
                      <a:pt x="33" y="21"/>
                      <a:pt x="33" y="17"/>
                    </a:cubicBezTo>
                    <a:cubicBezTo>
                      <a:pt x="33" y="8"/>
                      <a:pt x="26" y="0"/>
                      <a:pt x="16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21"/>
                      <a:pt x="1" y="25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9" y="34"/>
                      <a:pt x="9" y="40"/>
                    </a:cubicBezTo>
                    <a:cubicBezTo>
                      <a:pt x="8" y="40"/>
                      <a:pt x="8" y="41"/>
                      <a:pt x="8" y="42"/>
                    </a:cubicBezTo>
                    <a:cubicBezTo>
                      <a:pt x="8" y="42"/>
                      <a:pt x="8" y="43"/>
                      <a:pt x="9" y="43"/>
                    </a:cubicBezTo>
                    <a:cubicBezTo>
                      <a:pt x="8" y="44"/>
                      <a:pt x="8" y="45"/>
                      <a:pt x="8" y="45"/>
                    </a:cubicBezTo>
                    <a:cubicBezTo>
                      <a:pt x="8" y="46"/>
                      <a:pt x="8" y="47"/>
                      <a:pt x="9" y="47"/>
                    </a:cubicBezTo>
                    <a:cubicBezTo>
                      <a:pt x="8" y="48"/>
                      <a:pt x="8" y="48"/>
                      <a:pt x="8" y="49"/>
                    </a:cubicBezTo>
                    <a:cubicBezTo>
                      <a:pt x="8" y="50"/>
                      <a:pt x="9" y="51"/>
                      <a:pt x="11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3" y="51"/>
                      <a:pt x="25" y="50"/>
                      <a:pt x="25" y="49"/>
                    </a:cubicBezTo>
                    <a:cubicBezTo>
                      <a:pt x="25" y="48"/>
                      <a:pt x="24" y="48"/>
                      <a:pt x="24" y="47"/>
                    </a:cubicBezTo>
                    <a:cubicBezTo>
                      <a:pt x="24" y="47"/>
                      <a:pt x="25" y="46"/>
                      <a:pt x="25" y="45"/>
                    </a:cubicBezTo>
                    <a:cubicBezTo>
                      <a:pt x="25" y="45"/>
                      <a:pt x="24" y="44"/>
                      <a:pt x="24" y="43"/>
                    </a:cubicBezTo>
                    <a:cubicBezTo>
                      <a:pt x="24" y="43"/>
                      <a:pt x="25" y="42"/>
                      <a:pt x="25" y="42"/>
                    </a:cubicBezTo>
                    <a:cubicBezTo>
                      <a:pt x="25" y="41"/>
                      <a:pt x="24" y="40"/>
                      <a:pt x="24" y="40"/>
                    </a:cubicBezTo>
                    <a:cubicBezTo>
                      <a:pt x="24" y="34"/>
                      <a:pt x="29" y="28"/>
                      <a:pt x="29" y="28"/>
                    </a:cubicBezTo>
                    <a:close/>
                    <a:moveTo>
                      <a:pt x="17" y="39"/>
                    </a:move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lnTo>
                      <a:pt x="17" y="39"/>
                    </a:lnTo>
                    <a:close/>
                    <a:moveTo>
                      <a:pt x="27" y="27"/>
                    </a:move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2" y="33"/>
                      <a:pt x="21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18"/>
                      <a:pt x="23" y="18"/>
                      <a:pt x="23" y="18"/>
                    </a:cubicBezTo>
                    <a:cubicBezTo>
                      <a:pt x="23" y="17"/>
                      <a:pt x="22" y="18"/>
                      <a:pt x="22" y="18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1"/>
                      <a:pt x="19" y="21"/>
                    </a:cubicBezTo>
                    <a:cubicBezTo>
                      <a:pt x="18" y="21"/>
                      <a:pt x="18" y="22"/>
                      <a:pt x="18" y="22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8"/>
                      <a:pt x="17" y="28"/>
                      <a:pt x="16" y="28"/>
                    </a:cubicBezTo>
                    <a:cubicBezTo>
                      <a:pt x="16" y="28"/>
                      <a:pt x="15" y="28"/>
                      <a:pt x="14" y="29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1"/>
                      <a:pt x="14" y="21"/>
                    </a:cubicBezTo>
                    <a:cubicBezTo>
                      <a:pt x="14" y="21"/>
                      <a:pt x="13" y="22"/>
                      <a:pt x="13" y="22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7"/>
                      <a:pt x="10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3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3" y="24"/>
                      <a:pt x="2" y="20"/>
                      <a:pt x="2" y="17"/>
                    </a:cubicBezTo>
                    <a:cubicBezTo>
                      <a:pt x="2" y="9"/>
                      <a:pt x="8" y="3"/>
                      <a:pt x="16" y="3"/>
                    </a:cubicBezTo>
                    <a:cubicBezTo>
                      <a:pt x="24" y="3"/>
                      <a:pt x="31" y="9"/>
                      <a:pt x="31" y="17"/>
                    </a:cubicBezTo>
                    <a:cubicBezTo>
                      <a:pt x="31" y="20"/>
                      <a:pt x="29" y="24"/>
                      <a:pt x="27" y="26"/>
                    </a:cubicBezTo>
                    <a:lnTo>
                      <a:pt x="27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3"/>
              </a:p>
            </p:txBody>
          </p:sp>
          <p:sp>
            <p:nvSpPr>
              <p:cNvPr id="261" name="Freeform 700">
                <a:extLst>
                  <a:ext uri="{FF2B5EF4-FFF2-40B4-BE49-F238E27FC236}">
                    <a16:creationId xmlns:a16="http://schemas.microsoft.com/office/drawing/2014/main" id="{9E78504A-3DF4-4482-B6D4-2BD6F7CC3F62}"/>
                  </a:ext>
                </a:extLst>
              </p:cNvPr>
              <p:cNvSpPr/>
              <p:nvPr/>
            </p:nvSpPr>
            <p:spPr bwMode="auto">
              <a:xfrm>
                <a:off x="6472213" y="3632592"/>
                <a:ext cx="45775" cy="19073"/>
              </a:xfrm>
              <a:custGeom>
                <a:avLst/>
                <a:gdLst>
                  <a:gd name="T0" fmla="*/ 4 w 9"/>
                  <a:gd name="T1" fmla="*/ 4 h 4"/>
                  <a:gd name="T2" fmla="*/ 5 w 9"/>
                  <a:gd name="T3" fmla="*/ 4 h 4"/>
                  <a:gd name="T4" fmla="*/ 9 w 9"/>
                  <a:gd name="T5" fmla="*/ 0 h 4"/>
                  <a:gd name="T6" fmla="*/ 0 w 9"/>
                  <a:gd name="T7" fmla="*/ 0 h 4"/>
                  <a:gd name="T8" fmla="*/ 4 w 9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7" y="4"/>
                      <a:pt x="9" y="2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3"/>
              </a:p>
            </p:txBody>
          </p:sp>
          <p:sp>
            <p:nvSpPr>
              <p:cNvPr id="262" name="Freeform 701">
                <a:extLst>
                  <a:ext uri="{FF2B5EF4-FFF2-40B4-BE49-F238E27FC236}">
                    <a16:creationId xmlns:a16="http://schemas.microsoft.com/office/drawing/2014/main" id="{8561B4F1-105C-4A5F-98AA-BA91742AE632}"/>
                  </a:ext>
                </a:extLst>
              </p:cNvPr>
              <p:cNvSpPr/>
              <p:nvPr/>
            </p:nvSpPr>
            <p:spPr bwMode="auto">
              <a:xfrm>
                <a:off x="6487471" y="3485732"/>
                <a:ext cx="15258" cy="9537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0 h 2"/>
                  <a:gd name="T4" fmla="*/ 0 w 3"/>
                  <a:gd name="T5" fmla="*/ 1 h 2"/>
                  <a:gd name="T6" fmla="*/ 0 w 3"/>
                  <a:gd name="T7" fmla="*/ 2 h 2"/>
                  <a:gd name="T8" fmla="*/ 2 w 3"/>
                  <a:gd name="T9" fmla="*/ 2 h 2"/>
                  <a:gd name="T10" fmla="*/ 3 w 3"/>
                  <a:gd name="T11" fmla="*/ 1 h 2"/>
                  <a:gd name="T12" fmla="*/ 2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3"/>
              </a:p>
            </p:txBody>
          </p:sp>
          <p:sp>
            <p:nvSpPr>
              <p:cNvPr id="263" name="Freeform 702">
                <a:extLst>
                  <a:ext uri="{FF2B5EF4-FFF2-40B4-BE49-F238E27FC236}">
                    <a16:creationId xmlns:a16="http://schemas.microsoft.com/office/drawing/2014/main" id="{C6B096C8-F1CC-4E57-B052-E7D4327B0B70}"/>
                  </a:ext>
                </a:extLst>
              </p:cNvPr>
              <p:cNvSpPr/>
              <p:nvPr/>
            </p:nvSpPr>
            <p:spPr bwMode="auto">
              <a:xfrm>
                <a:off x="6468399" y="3470473"/>
                <a:ext cx="53404" cy="0"/>
              </a:xfrm>
              <a:custGeom>
                <a:avLst/>
                <a:gdLst>
                  <a:gd name="T0" fmla="*/ 10 w 11"/>
                  <a:gd name="T1" fmla="*/ 0 w 11"/>
                  <a:gd name="T2" fmla="*/ 0 w 11"/>
                  <a:gd name="T3" fmla="*/ 0 w 11"/>
                  <a:gd name="T4" fmla="*/ 10 w 11"/>
                  <a:gd name="T5" fmla="*/ 11 w 11"/>
                  <a:gd name="T6" fmla="*/ 10 w 1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1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3"/>
              </a:p>
            </p:txBody>
          </p:sp>
        </p:grpSp>
        <p:sp>
          <p:nvSpPr>
            <p:cNvPr id="259" name="Freeform 13">
              <a:extLst>
                <a:ext uri="{FF2B5EF4-FFF2-40B4-BE49-F238E27FC236}">
                  <a16:creationId xmlns:a16="http://schemas.microsoft.com/office/drawing/2014/main" id="{1289C0C6-5C8D-4348-83B9-25C18BD4086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250058" y="3740520"/>
              <a:ext cx="389576" cy="351679"/>
            </a:xfrm>
            <a:custGeom>
              <a:avLst/>
              <a:gdLst>
                <a:gd name="T0" fmla="*/ 52 w 106"/>
                <a:gd name="T1" fmla="*/ 61 h 95"/>
                <a:gd name="T2" fmla="*/ 37 w 106"/>
                <a:gd name="T3" fmla="*/ 72 h 95"/>
                <a:gd name="T4" fmla="*/ 37 w 106"/>
                <a:gd name="T5" fmla="*/ 56 h 95"/>
                <a:gd name="T6" fmla="*/ 20 w 106"/>
                <a:gd name="T7" fmla="*/ 31 h 95"/>
                <a:gd name="T8" fmla="*/ 0 w 106"/>
                <a:gd name="T9" fmla="*/ 55 h 95"/>
                <a:gd name="T10" fmla="*/ 40 w 106"/>
                <a:gd name="T11" fmla="*/ 82 h 95"/>
                <a:gd name="T12" fmla="*/ 53 w 106"/>
                <a:gd name="T13" fmla="*/ 81 h 95"/>
                <a:gd name="T14" fmla="*/ 67 w 106"/>
                <a:gd name="T15" fmla="*/ 95 h 95"/>
                <a:gd name="T16" fmla="*/ 63 w 106"/>
                <a:gd name="T17" fmla="*/ 78 h 95"/>
                <a:gd name="T18" fmla="*/ 80 w 106"/>
                <a:gd name="T19" fmla="*/ 60 h 95"/>
                <a:gd name="T20" fmla="*/ 64 w 106"/>
                <a:gd name="T21" fmla="*/ 62 h 95"/>
                <a:gd name="T22" fmla="*/ 52 w 106"/>
                <a:gd name="T23" fmla="*/ 61 h 95"/>
                <a:gd name="T24" fmla="*/ 66 w 106"/>
                <a:gd name="T25" fmla="*/ 0 h 95"/>
                <a:gd name="T26" fmla="*/ 26 w 106"/>
                <a:gd name="T27" fmla="*/ 27 h 95"/>
                <a:gd name="T28" fmla="*/ 43 w 106"/>
                <a:gd name="T29" fmla="*/ 50 h 95"/>
                <a:gd name="T30" fmla="*/ 43 w 106"/>
                <a:gd name="T31" fmla="*/ 61 h 95"/>
                <a:gd name="T32" fmla="*/ 54 w 106"/>
                <a:gd name="T33" fmla="*/ 53 h 95"/>
                <a:gd name="T34" fmla="*/ 66 w 106"/>
                <a:gd name="T35" fmla="*/ 55 h 95"/>
                <a:gd name="T36" fmla="*/ 106 w 106"/>
                <a:gd name="T37" fmla="*/ 27 h 95"/>
                <a:gd name="T38" fmla="*/ 66 w 106"/>
                <a:gd name="T3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" h="95">
                  <a:moveTo>
                    <a:pt x="52" y="61"/>
                  </a:moveTo>
                  <a:cubicBezTo>
                    <a:pt x="50" y="62"/>
                    <a:pt x="37" y="72"/>
                    <a:pt x="37" y="72"/>
                  </a:cubicBezTo>
                  <a:cubicBezTo>
                    <a:pt x="37" y="72"/>
                    <a:pt x="37" y="59"/>
                    <a:pt x="37" y="56"/>
                  </a:cubicBezTo>
                  <a:cubicBezTo>
                    <a:pt x="26" y="50"/>
                    <a:pt x="20" y="41"/>
                    <a:pt x="20" y="31"/>
                  </a:cubicBezTo>
                  <a:cubicBezTo>
                    <a:pt x="8" y="36"/>
                    <a:pt x="0" y="45"/>
                    <a:pt x="0" y="55"/>
                  </a:cubicBezTo>
                  <a:cubicBezTo>
                    <a:pt x="0" y="70"/>
                    <a:pt x="18" y="82"/>
                    <a:pt x="40" y="82"/>
                  </a:cubicBezTo>
                  <a:cubicBezTo>
                    <a:pt x="45" y="82"/>
                    <a:pt x="49" y="82"/>
                    <a:pt x="53" y="81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72" y="74"/>
                    <a:pt x="78" y="67"/>
                    <a:pt x="80" y="60"/>
                  </a:cubicBezTo>
                  <a:cubicBezTo>
                    <a:pt x="75" y="61"/>
                    <a:pt x="69" y="62"/>
                    <a:pt x="64" y="62"/>
                  </a:cubicBezTo>
                  <a:cubicBezTo>
                    <a:pt x="60" y="62"/>
                    <a:pt x="56" y="62"/>
                    <a:pt x="52" y="61"/>
                  </a:cubicBezTo>
                  <a:close/>
                  <a:moveTo>
                    <a:pt x="66" y="0"/>
                  </a:moveTo>
                  <a:cubicBezTo>
                    <a:pt x="44" y="0"/>
                    <a:pt x="26" y="12"/>
                    <a:pt x="26" y="27"/>
                  </a:cubicBezTo>
                  <a:cubicBezTo>
                    <a:pt x="26" y="36"/>
                    <a:pt x="33" y="45"/>
                    <a:pt x="43" y="50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7" y="54"/>
                    <a:pt x="62" y="55"/>
                    <a:pt x="66" y="55"/>
                  </a:cubicBezTo>
                  <a:cubicBezTo>
                    <a:pt x="88" y="55"/>
                    <a:pt x="106" y="42"/>
                    <a:pt x="106" y="27"/>
                  </a:cubicBezTo>
                  <a:cubicBezTo>
                    <a:pt x="106" y="12"/>
                    <a:pt x="88" y="0"/>
                    <a:pt x="66" y="0"/>
                  </a:cubicBezTo>
                  <a:close/>
                </a:path>
              </a:pathLst>
            </a:custGeom>
            <a:solidFill>
              <a:srgbClr val="E87071">
                <a:alpha val="89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270" name="Title 2">
            <a:extLst>
              <a:ext uri="{FF2B5EF4-FFF2-40B4-BE49-F238E27FC236}">
                <a16:creationId xmlns:a16="http://schemas.microsoft.com/office/drawing/2014/main" id="{35D950D7-225A-460F-BBC4-B5EDC7514A45}"/>
              </a:ext>
            </a:extLst>
          </p:cNvPr>
          <p:cNvSpPr txBox="1">
            <a:spLocks/>
          </p:cNvSpPr>
          <p:nvPr/>
        </p:nvSpPr>
        <p:spPr>
          <a:xfrm>
            <a:off x="8820727" y="5913128"/>
            <a:ext cx="3273863" cy="462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DA04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Bagian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Daya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Insani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Universitas Muhammadiyah Jakarta</a:t>
            </a:r>
          </a:p>
        </p:txBody>
      </p:sp>
    </p:spTree>
    <p:extLst>
      <p:ext uri="{BB962C8B-B14F-4D97-AF65-F5344CB8AC3E}">
        <p14:creationId xmlns:p14="http://schemas.microsoft.com/office/powerpoint/2010/main" val="1257164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CEFD5-0566-4C71-6C2E-B7AEDA4B5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14" y="184149"/>
            <a:ext cx="9210674" cy="935706"/>
          </a:xfrm>
        </p:spPr>
        <p:txBody>
          <a:bodyPr>
            <a:normAutofit fontScale="90000"/>
          </a:bodyPr>
          <a:lstStyle/>
          <a:p>
            <a:r>
              <a:rPr lang="en-ID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Profil</a:t>
            </a:r>
            <a:r>
              <a:rPr lang="en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Jabatan</a:t>
            </a:r>
            <a:r>
              <a:rPr lang="en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r>
              <a:rPr lang="en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Dosen</a:t>
            </a:r>
            <a:br>
              <a:rPr lang="en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Universitas Muhammadiyah Jakarta</a:t>
            </a:r>
            <a:endParaRPr lang="en-ID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1EC2761-6EEC-3CA7-74B7-0D63237F1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051639"/>
              </p:ext>
            </p:extLst>
          </p:nvPr>
        </p:nvGraphicFramePr>
        <p:xfrm>
          <a:off x="4166177" y="2510815"/>
          <a:ext cx="4118841" cy="307718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350753">
                  <a:extLst>
                    <a:ext uri="{9D8B030D-6E8A-4147-A177-3AD203B41FA5}">
                      <a16:colId xmlns:a16="http://schemas.microsoft.com/office/drawing/2014/main" val="3387882891"/>
                    </a:ext>
                  </a:extLst>
                </a:gridCol>
                <a:gridCol w="1768088">
                  <a:extLst>
                    <a:ext uri="{9D8B030D-6E8A-4147-A177-3AD203B41FA5}">
                      <a16:colId xmlns:a16="http://schemas.microsoft.com/office/drawing/2014/main" val="2834756260"/>
                    </a:ext>
                  </a:extLst>
                </a:gridCol>
              </a:tblGrid>
              <a:tr h="4395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en-ID" sz="1800" b="1" u="none" strike="noStrike" kern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abatan</a:t>
                      </a:r>
                      <a:r>
                        <a:rPr lang="en-ID" sz="1800" b="1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1" u="none" strike="noStrike" kern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Akademik</a:t>
                      </a:r>
                      <a:endParaRPr lang="en-ID" sz="1800" b="1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endParaRPr lang="en-ID" sz="1800" b="1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07972561"/>
                  </a:ext>
                </a:extLst>
              </a:tr>
              <a:tr h="439598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Guru </a:t>
                      </a:r>
                      <a:r>
                        <a:rPr lang="en-ID" sz="180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Besar</a:t>
                      </a:r>
                      <a:endParaRPr lang="en-ID" sz="18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n-ID" sz="18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9061303"/>
                  </a:ext>
                </a:extLst>
              </a:tr>
              <a:tr h="439598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Lektor</a:t>
                      </a:r>
                      <a:r>
                        <a:rPr lang="en-ID" sz="180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80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Kepala</a:t>
                      </a:r>
                      <a:endParaRPr lang="en-ID" sz="18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95</a:t>
                      </a:r>
                      <a:endParaRPr lang="en-ID" sz="18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91482220"/>
                  </a:ext>
                </a:extLst>
              </a:tr>
              <a:tr h="439598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Lektor</a:t>
                      </a:r>
                      <a:endParaRPr lang="en-ID" sz="18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291</a:t>
                      </a:r>
                      <a:endParaRPr lang="en-ID" sz="18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5059021"/>
                  </a:ext>
                </a:extLst>
              </a:tr>
              <a:tr h="439598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Asisten</a:t>
                      </a:r>
                      <a:r>
                        <a:rPr lang="en-ID" sz="180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Ahli</a:t>
                      </a:r>
                      <a:endParaRPr lang="en-ID" sz="18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140</a:t>
                      </a:r>
                      <a:endParaRPr lang="en-ID" sz="18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24312213"/>
                  </a:ext>
                </a:extLst>
              </a:tr>
              <a:tr h="439598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Tenaga </a:t>
                      </a:r>
                      <a:r>
                        <a:rPr lang="en-ID" sz="180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Pengajar</a:t>
                      </a:r>
                      <a:endParaRPr lang="en-ID" sz="18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en-ID" sz="18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24836868"/>
                  </a:ext>
                </a:extLst>
              </a:tr>
              <a:tr h="4395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D" sz="1800" b="1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D" sz="1800" b="1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51890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54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587C4-1C10-BE4C-C8A0-F4FCA90DD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err="1"/>
              <a:t>Pengusulan</a:t>
            </a:r>
            <a:r>
              <a:rPr lang="en-US" dirty="0"/>
              <a:t> JAD 3 Tahun Terakhir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16962-766A-DD69-24C3-EA21A0441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600" y="1312135"/>
            <a:ext cx="6923600" cy="450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7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0B6D45-7018-4CD0-8A6A-9CA6679F0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826" y="1312746"/>
            <a:ext cx="10123025" cy="590128"/>
          </a:xfrm>
        </p:spPr>
        <p:txBody>
          <a:bodyPr>
            <a:noAutofit/>
          </a:bodyPr>
          <a:lstStyle/>
          <a:p>
            <a:r>
              <a:rPr lang="en-ID" sz="2400" b="1" dirty="0" err="1"/>
              <a:t>Renstra</a:t>
            </a:r>
            <a:r>
              <a:rPr lang="en-ID" sz="2400" b="1" dirty="0"/>
              <a:t> Universitas : JAD</a:t>
            </a:r>
          </a:p>
        </p:txBody>
      </p:sp>
      <p:sp>
        <p:nvSpPr>
          <p:cNvPr id="2" name="Rectangle: Rounded Corners 1">
            <a:hlinkClick r:id="rId2" action="ppaction://hlinksldjump"/>
            <a:extLst>
              <a:ext uri="{FF2B5EF4-FFF2-40B4-BE49-F238E27FC236}">
                <a16:creationId xmlns:a16="http://schemas.microsoft.com/office/drawing/2014/main" id="{67046CFA-5323-935E-A60B-8BBF4A9FAE62}"/>
              </a:ext>
            </a:extLst>
          </p:cNvPr>
          <p:cNvSpPr/>
          <p:nvPr/>
        </p:nvSpPr>
        <p:spPr>
          <a:xfrm>
            <a:off x="81023" y="5839237"/>
            <a:ext cx="1250065" cy="46200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Home</a:t>
            </a:r>
            <a:endParaRPr lang="en-ID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6A19C79-DC64-1457-E0D7-B2EF7CDAC658}"/>
              </a:ext>
            </a:extLst>
          </p:cNvPr>
          <p:cNvSpPr txBox="1">
            <a:spLocks/>
          </p:cNvSpPr>
          <p:nvPr/>
        </p:nvSpPr>
        <p:spPr>
          <a:xfrm>
            <a:off x="1087826" y="2231534"/>
            <a:ext cx="10123025" cy="1197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DA04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Jabatan Akademik Dosen : 1 Program Studi memiliki 1 Guru Besar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413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0B6D45-7018-4CD0-8A6A-9CA6679F0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0720"/>
            <a:ext cx="10515600" cy="552368"/>
          </a:xfrm>
        </p:spPr>
        <p:txBody>
          <a:bodyPr>
            <a:normAutofit/>
          </a:bodyPr>
          <a:lstStyle/>
          <a:p>
            <a:r>
              <a:rPr lang="en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ID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Bagian </a:t>
            </a:r>
            <a:r>
              <a:rPr lang="en-ID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Karir</a:t>
            </a:r>
            <a:r>
              <a:rPr lang="en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Dosen</a:t>
            </a:r>
            <a:endParaRPr lang="en-ID" sz="3200" b="1" dirty="0"/>
          </a:p>
        </p:txBody>
      </p:sp>
      <p:sp>
        <p:nvSpPr>
          <p:cNvPr id="2" name="Rectangle: Rounded Corners 1">
            <a:hlinkClick r:id="rId2" action="ppaction://hlinksldjump"/>
            <a:extLst>
              <a:ext uri="{FF2B5EF4-FFF2-40B4-BE49-F238E27FC236}">
                <a16:creationId xmlns:a16="http://schemas.microsoft.com/office/drawing/2014/main" id="{AE5C7E36-9DFD-329E-EE1F-B8F6882F20A2}"/>
              </a:ext>
            </a:extLst>
          </p:cNvPr>
          <p:cNvSpPr/>
          <p:nvPr/>
        </p:nvSpPr>
        <p:spPr>
          <a:xfrm>
            <a:off x="81023" y="5839237"/>
            <a:ext cx="1250065" cy="46200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Home</a:t>
            </a:r>
            <a:endParaRPr lang="en-ID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58AC9C3-C236-B1CF-1A01-4A54BCD70B49}"/>
              </a:ext>
            </a:extLst>
          </p:cNvPr>
          <p:cNvSpPr txBox="1">
            <a:spLocks/>
          </p:cNvSpPr>
          <p:nvPr/>
        </p:nvSpPr>
        <p:spPr>
          <a:xfrm>
            <a:off x="1597306" y="2343413"/>
            <a:ext cx="9212484" cy="16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DA04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Font typeface="+mj-lt"/>
              <a:buAutoNum type="arabicPeriod"/>
            </a:pP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Pemetaan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Dosen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Formasi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Jabatan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Jabatan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Dosen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Pangkat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Golongan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Dosen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Sertifikasi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Dosen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2180224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0B6D45-7018-4CD0-8A6A-9CA6679F0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0719"/>
            <a:ext cx="10319327" cy="723645"/>
          </a:xfrm>
        </p:spPr>
        <p:txBody>
          <a:bodyPr>
            <a:noAutofit/>
          </a:bodyPr>
          <a:lstStyle/>
          <a:p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Bagian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Karir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JAD</a:t>
            </a:r>
          </a:p>
        </p:txBody>
      </p:sp>
      <p:sp>
        <p:nvSpPr>
          <p:cNvPr id="2" name="Rectangle: Rounded Corners 1">
            <a:hlinkClick r:id="rId2" action="ppaction://hlinksldjump"/>
            <a:extLst>
              <a:ext uri="{FF2B5EF4-FFF2-40B4-BE49-F238E27FC236}">
                <a16:creationId xmlns:a16="http://schemas.microsoft.com/office/drawing/2014/main" id="{5B472D42-ED5A-18B8-763E-2CC45361753F}"/>
              </a:ext>
            </a:extLst>
          </p:cNvPr>
          <p:cNvSpPr/>
          <p:nvPr/>
        </p:nvSpPr>
        <p:spPr>
          <a:xfrm>
            <a:off x="81023" y="5839237"/>
            <a:ext cx="1250065" cy="46200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Home</a:t>
            </a:r>
            <a:endParaRPr lang="en-ID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7593615-F165-5E04-0330-57E9D9B42DB6}"/>
              </a:ext>
            </a:extLst>
          </p:cNvPr>
          <p:cNvSpPr txBox="1">
            <a:spLocks/>
          </p:cNvSpPr>
          <p:nvPr/>
        </p:nvSpPr>
        <p:spPr>
          <a:xfrm>
            <a:off x="838200" y="2402956"/>
            <a:ext cx="10515600" cy="3054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DA04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/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Sosialisasi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Peraturan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Admin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Fakultas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Pembentukan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Komite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Integritas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Klinik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Jabatan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4988" algn="l"/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Pendampingan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pengisian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ELKITE</a:t>
            </a:r>
          </a:p>
          <a:p>
            <a:pPr marL="534988" algn="l"/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Pendampingan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Update data SISTER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Dosen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4988" algn="l"/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Pendampingan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Update data SINTA</a:t>
            </a:r>
          </a:p>
          <a:p>
            <a:pPr marL="514350" indent="-514350" algn="l">
              <a:buFont typeface="+mj-lt"/>
              <a:buAutoNum type="arabicPeriod" startAt="5"/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Pengelolaan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Arsip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Digitalisasi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Repositori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20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0B6D45-7018-4CD0-8A6A-9CA6679F0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0719"/>
            <a:ext cx="10515600" cy="765431"/>
          </a:xfrm>
        </p:spPr>
        <p:txBody>
          <a:bodyPr>
            <a:noAutofit/>
          </a:bodyPr>
          <a:lstStyle/>
          <a:p>
            <a:r>
              <a:rPr lang="en-ID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Kendala</a:t>
            </a:r>
            <a:r>
              <a:rPr lang="en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dihadapi</a:t>
            </a:r>
            <a:r>
              <a:rPr lang="en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Pengusulan</a:t>
            </a:r>
            <a:r>
              <a:rPr lang="en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JAD </a:t>
            </a:r>
            <a:r>
              <a:rPr lang="en-ID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SISTER</a:t>
            </a:r>
            <a:endParaRPr lang="en-ID" sz="3200" b="1" dirty="0"/>
          </a:p>
        </p:txBody>
      </p:sp>
      <p:sp>
        <p:nvSpPr>
          <p:cNvPr id="2" name="Rectangle: Rounded Corners 1">
            <a:hlinkClick r:id="rId2" action="ppaction://hlinksldjump"/>
            <a:extLst>
              <a:ext uri="{FF2B5EF4-FFF2-40B4-BE49-F238E27FC236}">
                <a16:creationId xmlns:a16="http://schemas.microsoft.com/office/drawing/2014/main" id="{C5C8E7BA-5652-15DE-DAA6-E1CBF372E38C}"/>
              </a:ext>
            </a:extLst>
          </p:cNvPr>
          <p:cNvSpPr/>
          <p:nvPr/>
        </p:nvSpPr>
        <p:spPr>
          <a:xfrm>
            <a:off x="81023" y="5839237"/>
            <a:ext cx="1250065" cy="46200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Home</a:t>
            </a:r>
            <a:endParaRPr lang="en-ID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DBE4BF76-8C6D-1B84-E476-179B97E4BE83}"/>
              </a:ext>
            </a:extLst>
          </p:cNvPr>
          <p:cNvSpPr txBox="1">
            <a:spLocks/>
          </p:cNvSpPr>
          <p:nvPr/>
        </p:nvSpPr>
        <p:spPr>
          <a:xfrm>
            <a:off x="838200" y="2432795"/>
            <a:ext cx="10515600" cy="1791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DA04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AutoNum type="arabicPeriod"/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Profil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Dosen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Data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jabatan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Pangkat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Golongan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terakhir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Serdos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Jabatan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Dosen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sd. Akhir)</a:t>
            </a:r>
          </a:p>
          <a:p>
            <a:pPr marL="457200" indent="-457200" algn="l">
              <a:buAutoNum type="arabicPeriod"/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Portofolio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Artikel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syarat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khusus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Waktu 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terbatas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189280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ADC05F38-4479-79B6-762D-D7A2197C2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0206" y="4811803"/>
            <a:ext cx="2776650" cy="88788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9B84F7C-ED95-4A4D-B82A-EBEDA1AAC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90346"/>
            <a:ext cx="10512424" cy="531812"/>
          </a:xfrm>
        </p:spPr>
        <p:txBody>
          <a:bodyPr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Terimakasih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perhatiannya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08411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FF65"/>
      </a:accent1>
      <a:accent2>
        <a:srgbClr val="ED7D31"/>
      </a:accent2>
      <a:accent3>
        <a:srgbClr val="00853C"/>
      </a:accent3>
      <a:accent4>
        <a:srgbClr val="FFC000"/>
      </a:accent4>
      <a:accent5>
        <a:srgbClr val="FFFF00"/>
      </a:accent5>
      <a:accent6>
        <a:srgbClr val="00853C"/>
      </a:accent6>
      <a:hlink>
        <a:srgbClr val="0563C1"/>
      </a:hlink>
      <a:folHlink>
        <a:srgbClr val="954F72"/>
      </a:folHlink>
    </a:clrScheme>
    <a:fontScheme name="Custom 1">
      <a:majorFont>
        <a:latin typeface="Montserrat Extra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1733</TotalTime>
  <Words>177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Montserrat ExtraBold</vt:lpstr>
      <vt:lpstr>Times New Roman</vt:lpstr>
      <vt:lpstr>Office Theme</vt:lpstr>
      <vt:lpstr>PENGELOLAAN JABATAN AKADEMIK DOSEN UNIVERSITAS MUHAMMADIYAH JAKARTA</vt:lpstr>
      <vt:lpstr>Profil Jabatan Akademik Dosen Universitas Muhammadiyah Jakarta</vt:lpstr>
      <vt:lpstr>Data Pengusulan JAD 3 Tahun Terakhir</vt:lpstr>
      <vt:lpstr>Renstra Universitas : JAD</vt:lpstr>
      <vt:lpstr>Program Kerja Bagian Karir Dosen</vt:lpstr>
      <vt:lpstr>Program Bagian Karir : JAD</vt:lpstr>
      <vt:lpstr>Kendala yang dihadapi Pengusulan JAD melalui SISTER</vt:lpstr>
      <vt:lpstr>Terimakasih atas perhatiannya….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ksu.umj</dc:creator>
  <cp:lastModifiedBy>Are Fauzy</cp:lastModifiedBy>
  <cp:revision>74</cp:revision>
  <dcterms:created xsi:type="dcterms:W3CDTF">2022-06-23T07:38:08Z</dcterms:created>
  <dcterms:modified xsi:type="dcterms:W3CDTF">2024-08-08T01:24:57Z</dcterms:modified>
</cp:coreProperties>
</file>