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99"/>
    <a:srgbClr val="FFFF66"/>
    <a:srgbClr val="FF9966"/>
    <a:srgbClr val="FF3300"/>
    <a:srgbClr val="FFFF00"/>
    <a:srgbClr val="99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ECAB57-4231-45EC-A0F0-DA11E6E51D2A}" type="datetimeFigureOut">
              <a:rPr lang="en-US"/>
              <a:pPr>
                <a:defRPr/>
              </a:pPr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4F9DD7-CBDD-4250-91C2-40D2F9FE0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08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CCCC5B-B5ED-4467-BE29-EBBB7BD52E09}" type="datetimeFigureOut">
              <a:rPr lang="en-US"/>
              <a:pPr>
                <a:defRPr/>
              </a:pPr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DB6FA8-303E-4DD3-901B-AE372117B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DB6FA8-303E-4DD3-901B-AE372117B8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I:\4_Software\Others\Template%20Presentasi\Animated%20General%202\Dashes_Ti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shes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3052763"/>
            <a:ext cx="685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263" y="1790700"/>
            <a:ext cx="6864350" cy="116998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638" y="3443288"/>
            <a:ext cx="6383337" cy="178911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1F56E-D108-43A5-B852-90E1ABE0A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916A-95DC-4294-9E55-035CCA3E5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5575" y="963613"/>
            <a:ext cx="1938338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63613"/>
            <a:ext cx="5667375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F5644-9772-4002-83B5-14B1D807B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7AE8A-B921-4FC3-A43E-84A8C6288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19BC-9DD6-4D47-ACA8-90C3CA74D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71713"/>
            <a:ext cx="3802063" cy="3856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2271713"/>
            <a:ext cx="3803650" cy="3856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FB0F-71E6-4C4D-AB74-CE79285B5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EFD4-D0DF-407A-A77D-0CA3F2673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D6441-BAD2-4F42-B28E-3581A4F9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F628-2402-4DEC-A331-DB945CEBA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7FBE4-79A2-4008-96D2-CED9C4825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BB-CE1E-47ED-86E5-7F96EFF62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I:\4_Software\Others\Template%20Presentasi\Animated%20General%202\Dashes_Te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Dashes_Te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803275"/>
            <a:ext cx="685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63613"/>
            <a:ext cx="77581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479" tIns="41239" rIns="82479" bIns="412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71713"/>
            <a:ext cx="7758113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65863"/>
            <a:ext cx="19224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65863"/>
            <a:ext cx="28146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1450" y="6265863"/>
            <a:ext cx="19224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091D1885-3EFE-4F5C-8EB2-1C57295B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</p:childTnLst>
        </p:cTn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2747" y="2235210"/>
            <a:ext cx="8824218" cy="1169988"/>
          </a:xfrm>
        </p:spPr>
        <p:txBody>
          <a:bodyPr/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PDDIKTI</a:t>
            </a: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53020" y="3493702"/>
            <a:ext cx="8223671" cy="2239554"/>
          </a:xfrm>
        </p:spPr>
        <p:txBody>
          <a:bodyPr/>
          <a:lstStyle/>
          <a:p>
            <a:r>
              <a:rPr lang="en-US" sz="2800" dirty="0" smtClean="0"/>
              <a:t>Di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 </a:t>
            </a:r>
            <a:r>
              <a:rPr lang="en-US" sz="2800" dirty="0" err="1" smtClean="0"/>
              <a:t>Gunadarma</a:t>
            </a:r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Jalinas</a:t>
            </a:r>
            <a:endParaRPr lang="en-US" sz="2800" dirty="0" smtClean="0"/>
          </a:p>
          <a:p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Acara</a:t>
            </a:r>
            <a:r>
              <a:rPr lang="en-US" sz="2800" dirty="0" smtClean="0"/>
              <a:t> BIMTEK LLDIKTI 3</a:t>
            </a:r>
          </a:p>
          <a:p>
            <a:r>
              <a:rPr lang="en-US" sz="2800" dirty="0" smtClean="0"/>
              <a:t>23-25 </a:t>
            </a:r>
            <a:r>
              <a:rPr lang="en-US" sz="2800" dirty="0" err="1" smtClean="0"/>
              <a:t>Semptember</a:t>
            </a:r>
            <a:r>
              <a:rPr lang="en-US" sz="2800" dirty="0" smtClean="0"/>
              <a:t> 2021</a:t>
            </a:r>
            <a:endParaRPr lang="en-US" dirty="0" smtClean="0"/>
          </a:p>
          <a:p>
            <a:endParaRPr lang="en-ID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44"/>
            <a:ext cx="2119985" cy="2110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326" y="36144"/>
            <a:ext cx="1720674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899592" y="1412776"/>
            <a:ext cx="2016224" cy="1584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PDDIKTI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96136" y="1416997"/>
            <a:ext cx="2016224" cy="1584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>
            <a:off x="2906917" y="1808820"/>
            <a:ext cx="2880320" cy="972108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Sinkronisasi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48004" y="5129808"/>
            <a:ext cx="2016224" cy="134199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PT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eft-Right Arrow 8"/>
          <p:cNvSpPr/>
          <p:nvPr/>
        </p:nvSpPr>
        <p:spPr bwMode="auto">
          <a:xfrm rot="7359720">
            <a:off x="4353393" y="3652866"/>
            <a:ext cx="2650536" cy="974887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Sinkronisasi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72376" y="194729"/>
            <a:ext cx="8856983" cy="74168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200" kern="0" dirty="0" err="1" smtClean="0"/>
              <a:t>Gambaran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Sistem</a:t>
            </a:r>
            <a:r>
              <a:rPr lang="en-US" sz="3200" kern="0" dirty="0" smtClean="0"/>
              <a:t> </a:t>
            </a:r>
            <a:r>
              <a:rPr lang="en-US" sz="3200" dirty="0" err="1"/>
              <a:t>Pelaporan</a:t>
            </a:r>
            <a:r>
              <a:rPr lang="en-US" sz="3200" dirty="0"/>
              <a:t> </a:t>
            </a:r>
            <a:r>
              <a:rPr lang="en-US" sz="3200" dirty="0" smtClean="0"/>
              <a:t>PDDIKTI </a:t>
            </a:r>
            <a:r>
              <a:rPr lang="en-US" sz="3200" dirty="0" err="1" smtClean="0"/>
              <a:t>Idialnya</a:t>
            </a:r>
            <a:endParaRPr lang="en-ID" sz="3200" kern="0" dirty="0"/>
          </a:p>
        </p:txBody>
      </p:sp>
    </p:spTree>
    <p:extLst>
      <p:ext uri="{BB962C8B-B14F-4D97-AF65-F5344CB8AC3E}">
        <p14:creationId xmlns:p14="http://schemas.microsoft.com/office/powerpoint/2010/main" val="534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16633"/>
            <a:ext cx="7758113" cy="792088"/>
          </a:xfrm>
        </p:spPr>
        <p:txBody>
          <a:bodyPr/>
          <a:lstStyle/>
          <a:p>
            <a:pPr algn="ctr"/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Umumnya</a:t>
            </a:r>
            <a:endParaRPr lang="en-ID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PT </a:t>
            </a:r>
            <a:r>
              <a:rPr lang="en-US" dirty="0" err="1" smtClean="0"/>
              <a:t>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SIA ?</a:t>
            </a:r>
          </a:p>
          <a:p>
            <a:r>
              <a:rPr lang="en-US" dirty="0" err="1" smtClean="0"/>
              <a:t>Kalaupun</a:t>
            </a:r>
            <a:r>
              <a:rPr lang="en-US" dirty="0" smtClean="0"/>
              <a:t> Ada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/>
              <a:t> </a:t>
            </a:r>
            <a:r>
              <a:rPr lang="en-US" dirty="0" smtClean="0"/>
              <a:t>Interface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Sinkron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FEDER,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interfacenya</a:t>
            </a:r>
            <a:r>
              <a:rPr lang="en-US" dirty="0" smtClean="0"/>
              <a:t>, </a:t>
            </a:r>
            <a:r>
              <a:rPr lang="en-US" dirty="0" err="1" smtClean="0"/>
              <a:t>karna</a:t>
            </a:r>
            <a:endParaRPr lang="en-US" dirty="0" smtClean="0"/>
          </a:p>
          <a:p>
            <a:pPr lvl="1"/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endParaRPr lang="en-US" dirty="0" smtClean="0"/>
          </a:p>
          <a:p>
            <a:pPr lvl="1"/>
            <a:r>
              <a:rPr lang="en-US" dirty="0" smtClean="0"/>
              <a:t>Format data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FEDER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Operator PDDIKTI di </a:t>
            </a:r>
            <a:r>
              <a:rPr lang="en-US" dirty="0" err="1" smtClean="0"/>
              <a:t>Setiap</a:t>
            </a:r>
            <a:r>
              <a:rPr lang="en-US" dirty="0" smtClean="0"/>
              <a:t> PT,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di FEDER, </a:t>
            </a:r>
            <a:r>
              <a:rPr lang="en-US" dirty="0" err="1" smtClean="0"/>
              <a:t>maka</a:t>
            </a:r>
            <a:r>
              <a:rPr lang="en-US" dirty="0" smtClean="0"/>
              <a:t> Operator PT.</a:t>
            </a:r>
          </a:p>
          <a:p>
            <a:pPr lvl="1"/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endParaRPr lang="en-US" dirty="0" smtClean="0"/>
          </a:p>
          <a:p>
            <a:pPr lvl="1"/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lvl="1"/>
            <a:r>
              <a:rPr lang="en-US" dirty="0" smtClean="0"/>
              <a:t>Operator PT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060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59"/>
            <a:ext cx="8784976" cy="485899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Ingat</a:t>
            </a:r>
            <a:r>
              <a:rPr lang="en-US" dirty="0"/>
              <a:t> Operator PDDIKTI di PT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End User (</a:t>
            </a:r>
            <a:r>
              <a:rPr lang="en-US" dirty="0" err="1"/>
              <a:t>Pengguna</a:t>
            </a:r>
            <a:r>
              <a:rPr lang="en-US" dirty="0"/>
              <a:t> FEDER di PT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/>
              <a:t> </a:t>
            </a:r>
            <a:r>
              <a:rPr lang="en-US" dirty="0" smtClean="0"/>
              <a:t>operator </a:t>
            </a:r>
            <a:r>
              <a:rPr lang="en-US" dirty="0" err="1" smtClean="0"/>
              <a:t>harus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Memahami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Basis Data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coding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Basis Data.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799" y="116633"/>
            <a:ext cx="7758113" cy="792088"/>
          </a:xfrm>
        </p:spPr>
        <p:txBody>
          <a:bodyPr/>
          <a:lstStyle/>
          <a:p>
            <a:pPr algn="ctr"/>
            <a:r>
              <a:rPr lang="en-US" sz="3600" dirty="0" err="1" smtClean="0"/>
              <a:t>Sarat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Operator PDDIKTI di PT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33311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1" cy="1296144"/>
          </a:xfrm>
        </p:spPr>
        <p:txBody>
          <a:bodyPr/>
          <a:lstStyle/>
          <a:p>
            <a:pPr algn="ctr"/>
            <a:r>
              <a:rPr lang="en-US" sz="3600" dirty="0" err="1"/>
              <a:t>Pengelolaan</a:t>
            </a:r>
            <a:r>
              <a:rPr lang="en-US" sz="3600" dirty="0"/>
              <a:t> </a:t>
            </a:r>
            <a:r>
              <a:rPr lang="en-US" sz="3600" dirty="0" err="1"/>
              <a:t>Pelaporan</a:t>
            </a:r>
            <a:r>
              <a:rPr lang="en-US" sz="3600" dirty="0"/>
              <a:t> </a:t>
            </a:r>
            <a:r>
              <a:rPr lang="en-US" sz="3600" dirty="0" smtClean="0"/>
              <a:t>PDDIKTI di </a:t>
            </a:r>
            <a:r>
              <a:rPr lang="en-US" sz="3600" dirty="0" err="1" smtClean="0"/>
              <a:t>Universitas</a:t>
            </a:r>
            <a:r>
              <a:rPr lang="en-US" sz="3600" dirty="0" smtClean="0"/>
              <a:t> </a:t>
            </a:r>
            <a:r>
              <a:rPr lang="en-US" sz="3600" dirty="0" err="1" smtClean="0"/>
              <a:t>Gunadarma</a:t>
            </a:r>
            <a:endParaRPr lang="en-ID" sz="3600" dirty="0"/>
          </a:p>
        </p:txBody>
      </p:sp>
      <p:sp>
        <p:nvSpPr>
          <p:cNvPr id="8" name="Oval 7"/>
          <p:cNvSpPr/>
          <p:nvPr/>
        </p:nvSpPr>
        <p:spPr bwMode="auto">
          <a:xfrm>
            <a:off x="395536" y="1749891"/>
            <a:ext cx="2016224" cy="134199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UG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64088" y="1628799"/>
            <a:ext cx="2448272" cy="158417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FEDER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UG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5400000">
            <a:off x="5816721" y="3696445"/>
            <a:ext cx="1831034" cy="1008111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Web Service</a:t>
            </a:r>
            <a:endParaRPr kumimoji="0" lang="en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688122" y="5116016"/>
            <a:ext cx="208823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449942" y="1988840"/>
            <a:ext cx="2880320" cy="93610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Download Data2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7339" y="4874539"/>
            <a:ext cx="2016224" cy="176670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PDDIKTI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2125906" y="5404168"/>
            <a:ext cx="3528392" cy="972108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Sinkronisasi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9904559">
            <a:off x="1654310" y="3617592"/>
            <a:ext cx="4352937" cy="804075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Download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Dosen</a:t>
            </a:r>
            <a:endParaRPr kumimoji="0" lang="en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1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0" y="2924944"/>
            <a:ext cx="8968233" cy="1169988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ID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3780" y="1196752"/>
            <a:ext cx="8260672" cy="103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479" tIns="41239" rIns="82479" bIns="41239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AU" sz="4800" b="1" kern="0" dirty="0" err="1" smtClean="0">
                <a:solidFill>
                  <a:schemeClr val="accent4"/>
                </a:solidFill>
              </a:rPr>
              <a:t>Selesai</a:t>
            </a:r>
            <a:r>
              <a:rPr lang="en-AU" sz="4800" b="1" kern="0" dirty="0" smtClean="0">
                <a:solidFill>
                  <a:schemeClr val="accent4"/>
                </a:solidFill>
              </a:rPr>
              <a:t> - </a:t>
            </a:r>
            <a:r>
              <a:rPr lang="en-AU" sz="4800" b="1" kern="0" dirty="0" err="1" smtClean="0">
                <a:solidFill>
                  <a:schemeClr val="accent4"/>
                </a:solidFill>
              </a:rPr>
              <a:t>Semangat</a:t>
            </a:r>
            <a:endParaRPr lang="en-AU" sz="4800" b="1" kern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66968"/>
      </p:ext>
    </p:extLst>
  </p:cSld>
  <p:clrMapOvr>
    <a:masterClrMapping/>
  </p:clrMapOvr>
</p:sld>
</file>

<file path=ppt/theme/theme1.xml><?xml version="1.0" encoding="utf-8"?>
<a:theme xmlns:a="http://schemas.openxmlformats.org/drawingml/2006/main" name="Dashes">
  <a:themeElements>
    <a:clrScheme name="Dash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sh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sh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h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Dashes</Template>
  <TotalTime>1986</TotalTime>
  <Words>178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Dashes</vt:lpstr>
      <vt:lpstr>Pengelolaan Pelaporan PDDIKTI</vt:lpstr>
      <vt:lpstr>PowerPoint Presentation</vt:lpstr>
      <vt:lpstr>Masalah Pada Umumnya</vt:lpstr>
      <vt:lpstr>Sarat untuk Operator PDDIKTI di PT</vt:lpstr>
      <vt:lpstr>Pengelolaan Pelaporan PDDIKTI di Universitas Gunadarma</vt:lpstr>
      <vt:lpstr>Terima Kasih</vt:lpstr>
    </vt:vector>
  </TitlesOfParts>
  <Company>sucofindo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sofyan</dc:creator>
  <cp:lastModifiedBy>DELL</cp:lastModifiedBy>
  <cp:revision>177</cp:revision>
  <dcterms:created xsi:type="dcterms:W3CDTF">2010-08-11T14:20:02Z</dcterms:created>
  <dcterms:modified xsi:type="dcterms:W3CDTF">2021-09-23T13:58:41Z</dcterms:modified>
</cp:coreProperties>
</file>