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5" r:id="rId11"/>
    <p:sldId id="267" r:id="rId12"/>
    <p:sldId id="270" r:id="rId13"/>
    <p:sldId id="263" r:id="rId14"/>
    <p:sldId id="264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4468-A2C1-4302-BC94-F5080D0294DA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4CB05-7D1E-457C-9E05-5F15F45A62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26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52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03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96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233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32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07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571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14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72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47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26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41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03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57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04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4CB05-7D1E-457C-9E05-5F15F45A625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85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75FC35-A6C0-4F4C-A7DC-64BFD0EAC98C}" type="datetimeFigureOut">
              <a:rPr lang="en-AU" smtClean="0"/>
              <a:t>23/09/2021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740079-5A81-4253-9EB5-E99C1F48740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344815" cy="1248544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00B0F0"/>
                </a:solidFill>
              </a:rPr>
              <a:t>DI LINGKUNGAN UNIVERSITAS GUNADARMA</a:t>
            </a:r>
          </a:p>
          <a:p>
            <a:r>
              <a:rPr lang="en-AU" dirty="0" smtClean="0">
                <a:solidFill>
                  <a:srgbClr val="00B0F0"/>
                </a:solidFill>
              </a:rPr>
              <a:t>ARIES MUSLIM </a:t>
            </a:r>
            <a:endParaRPr lang="en-AU" dirty="0" smtClean="0">
              <a:solidFill>
                <a:srgbClr val="00B0F0"/>
              </a:solidFill>
            </a:endParaRPr>
          </a:p>
          <a:p>
            <a:r>
              <a:rPr lang="en-AU" dirty="0" smtClean="0">
                <a:solidFill>
                  <a:srgbClr val="00B0F0"/>
                </a:solidFill>
              </a:rPr>
              <a:t>DISAMPAIKAN PADA ACARA BIMTEK LLDIKTI WIL 3</a:t>
            </a:r>
            <a:endParaRPr lang="en-AU" dirty="0" smtClean="0">
              <a:solidFill>
                <a:srgbClr val="00B0F0"/>
              </a:solidFill>
            </a:endParaRPr>
          </a:p>
          <a:p>
            <a:r>
              <a:rPr lang="en-AU" dirty="0" smtClean="0">
                <a:solidFill>
                  <a:srgbClr val="00B0F0"/>
                </a:solidFill>
              </a:rPr>
              <a:t>23-25 SEPTEMBER 202</a:t>
            </a:r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6629400" cy="103056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BEST </a:t>
            </a:r>
            <a:r>
              <a:rPr lang="en-AU" dirty="0" smtClean="0"/>
              <a:t>PRACTICE</a:t>
            </a:r>
            <a:br>
              <a:rPr lang="en-AU" dirty="0" smtClean="0"/>
            </a:br>
            <a:r>
              <a:rPr lang="en-AU" dirty="0" smtClean="0"/>
              <a:t>PENGELOLAAN PDDIKTI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20674" cy="177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293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KAMPUS MERDEKA</a:t>
            </a:r>
            <a:endParaRPr lang="en-A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 smtClean="0"/>
              <a:t>SISTER – </a:t>
            </a:r>
            <a:br>
              <a:rPr lang="en-AU" sz="2800" b="1" dirty="0" smtClean="0"/>
            </a:br>
            <a:r>
              <a:rPr lang="en-AU" sz="2800" b="1" dirty="0" smtClean="0"/>
              <a:t>SISTEM INFORMASI SUMBERDAYA TERINTEGRASI</a:t>
            </a:r>
            <a:endParaRPr lang="en-AU" sz="28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BKD</a:t>
            </a:r>
            <a:br>
              <a:rPr lang="en-AU" sz="3200" dirty="0" smtClean="0"/>
            </a:br>
            <a:r>
              <a:rPr lang="en-AU" sz="3200" dirty="0" smtClean="0"/>
              <a:t>PELAPORAN KEGIATAN DOSEN TERSERTIFIKASI</a:t>
            </a:r>
            <a:endParaRPr lang="en-A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SAPTO – BAN PT </a:t>
            </a:r>
            <a:br>
              <a:rPr lang="en-AU" dirty="0" smtClean="0"/>
            </a:br>
            <a:r>
              <a:rPr lang="en-AU" dirty="0" smtClean="0"/>
              <a:t>PENGAJUAN AKREDITASI – ISK - IPEPA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 smtClean="0"/>
              <a:t>SILEMKERMA</a:t>
            </a:r>
            <a:br>
              <a:rPr lang="en-AU" sz="2800" b="1" dirty="0" smtClean="0"/>
            </a:br>
            <a:r>
              <a:rPr lang="en-AU" sz="2800" b="1" dirty="0" smtClean="0"/>
              <a:t>PENGAJUAN PRODI BARU – PERUBAHAN BENTUK</a:t>
            </a:r>
            <a:endParaRPr lang="en-A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PELAPORAN – PT PADA PDDIKTI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KEGIATAN AKADEMIK </a:t>
            </a:r>
          </a:p>
          <a:p>
            <a:pPr lvl="1"/>
            <a:r>
              <a:rPr lang="en-AU" dirty="0" smtClean="0"/>
              <a:t>DOSEN</a:t>
            </a:r>
          </a:p>
          <a:p>
            <a:pPr lvl="1"/>
            <a:r>
              <a:rPr lang="en-AU" dirty="0" smtClean="0"/>
              <a:t>MAHASISWA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3568" y="3573016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TERKOORDINASI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3635896" y="3573016"/>
            <a:ext cx="23042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TERKONTROL</a:t>
            </a:r>
            <a:endParaRPr lang="en-AU" sz="2400" dirty="0"/>
          </a:p>
        </p:txBody>
      </p:sp>
      <p:sp>
        <p:nvSpPr>
          <p:cNvPr id="7" name="Rectangle 6"/>
          <p:cNvSpPr/>
          <p:nvPr/>
        </p:nvSpPr>
        <p:spPr>
          <a:xfrm>
            <a:off x="6444208" y="3573016"/>
            <a:ext cx="230425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TERINTEGRASI</a:t>
            </a:r>
            <a:endParaRPr lang="en-AU" sz="2400" dirty="0"/>
          </a:p>
        </p:txBody>
      </p:sp>
      <p:sp>
        <p:nvSpPr>
          <p:cNvPr id="8" name="Rectangle 7"/>
          <p:cNvSpPr/>
          <p:nvPr/>
        </p:nvSpPr>
        <p:spPr>
          <a:xfrm>
            <a:off x="2483768" y="5301208"/>
            <a:ext cx="44644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 smtClean="0"/>
              <a:t>VALID - UPDATE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7479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 smtClean="0">
                <a:solidFill>
                  <a:schemeClr val="accent4"/>
                </a:solidFill>
              </a:rPr>
              <a:t>SELESAI - </a:t>
            </a:r>
            <a:r>
              <a:rPr lang="en-AU" sz="4800" b="1" dirty="0" err="1" smtClean="0">
                <a:solidFill>
                  <a:schemeClr val="accent4"/>
                </a:solidFill>
              </a:rPr>
              <a:t>semangat</a:t>
            </a:r>
            <a:endParaRPr lang="en-AU" sz="4800" b="1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472608" cy="3825512"/>
          </a:xfrm>
        </p:spPr>
      </p:pic>
    </p:spTree>
    <p:extLst>
      <p:ext uri="{BB962C8B-B14F-4D97-AF65-F5344CB8AC3E}">
        <p14:creationId xmlns:p14="http://schemas.microsoft.com/office/powerpoint/2010/main" val="10856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" y="1052735"/>
            <a:ext cx="9009001" cy="50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5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3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46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86911" cy="47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5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KIP - UKT</a:t>
            </a:r>
            <a:endParaRPr lang="en-A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BANTUAN KUOTA INTERNET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PIN</a:t>
            </a:r>
            <a:br>
              <a:rPr lang="en-AU" dirty="0" smtClean="0"/>
            </a:br>
            <a:r>
              <a:rPr lang="en-AU" dirty="0" smtClean="0"/>
              <a:t>PENOMERAN IJAZAH NASIONAL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SISTEM VERIFIKASI IJAZAH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184</TotalTime>
  <Words>70</Words>
  <Application>Microsoft Office PowerPoint</Application>
  <PresentationFormat>On-screen Show (4:3)</PresentationFormat>
  <Paragraphs>41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   BEST PRACTICE PENGELOLAAN PDDIKTI </vt:lpstr>
      <vt:lpstr>PowerPoint Presentation</vt:lpstr>
      <vt:lpstr>PowerPoint Presentation</vt:lpstr>
      <vt:lpstr>PowerPoint Presentation</vt:lpstr>
      <vt:lpstr>PowerPoint Presentation</vt:lpstr>
      <vt:lpstr>KIP - UKT</vt:lpstr>
      <vt:lpstr>BANTUAN KUOTA INTERNET</vt:lpstr>
      <vt:lpstr>PIN PENOMERAN IJAZAH NASIONAL</vt:lpstr>
      <vt:lpstr>SISTEM VERIFIKASI IJAZAH</vt:lpstr>
      <vt:lpstr>KAMPUS MERDEKA</vt:lpstr>
      <vt:lpstr>SISTER –  SISTEM INFORMASI SUMBERDAYA TERINTEGRASI</vt:lpstr>
      <vt:lpstr>BKD PELAPORAN KEGIATAN DOSEN TERSERTIFIKASI</vt:lpstr>
      <vt:lpstr>SAPTO – BAN PT  PENGAJUAN AKREDITASI – ISK - IPEPA</vt:lpstr>
      <vt:lpstr>SILEMKERMA PENGAJUAN PRODI BARU – PERUBAHAN BENTUK</vt:lpstr>
      <vt:lpstr>PELAPORAN – PT PADA PDDIKTI</vt:lpstr>
      <vt:lpstr>SELESAI - semangat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PENGELOLAAN PDDIKTI</dc:title>
  <dc:creator>ariesm</dc:creator>
  <cp:lastModifiedBy>ariesm</cp:lastModifiedBy>
  <cp:revision>11</cp:revision>
  <dcterms:created xsi:type="dcterms:W3CDTF">2021-09-23T01:28:34Z</dcterms:created>
  <dcterms:modified xsi:type="dcterms:W3CDTF">2021-09-23T05:19:55Z</dcterms:modified>
</cp:coreProperties>
</file>